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8" r:id="rId9"/>
    <p:sldId id="263" r:id="rId10"/>
    <p:sldId id="269" r:id="rId11"/>
    <p:sldId id="264" r:id="rId12"/>
    <p:sldId id="276" r:id="rId13"/>
    <p:sldId id="270" r:id="rId14"/>
    <p:sldId id="277" r:id="rId15"/>
    <p:sldId id="265" r:id="rId16"/>
    <p:sldId id="271" r:id="rId17"/>
    <p:sldId id="266" r:id="rId18"/>
    <p:sldId id="278" r:id="rId19"/>
    <p:sldId id="272" r:id="rId20"/>
    <p:sldId id="267" r:id="rId21"/>
    <p:sldId id="273" r:id="rId22"/>
    <p:sldId id="274" r:id="rId23"/>
    <p:sldId id="279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F27FC6-CA3C-44B2-B837-E4461CA64F2C}" v="32" dt="2024-02-07T12:33:46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Lamdin" userId="9637ebeddf5668ac" providerId="LiveId" clId="{A0F27FC6-CA3C-44B2-B837-E4461CA64F2C}"/>
    <pc:docChg chg="undo custSel addSld modSld modMainMaster">
      <pc:chgData name="Danny Lamdin" userId="9637ebeddf5668ac" providerId="LiveId" clId="{A0F27FC6-CA3C-44B2-B837-E4461CA64F2C}" dt="2024-04-04T15:10:41.271" v="905" actId="5793"/>
      <pc:docMkLst>
        <pc:docMk/>
      </pc:docMkLst>
      <pc:sldChg chg="modSp mod setBg">
        <pc:chgData name="Danny Lamdin" userId="9637ebeddf5668ac" providerId="LiveId" clId="{A0F27FC6-CA3C-44B2-B837-E4461CA64F2C}" dt="2024-04-04T15:10:41.271" v="905" actId="5793"/>
        <pc:sldMkLst>
          <pc:docMk/>
          <pc:sldMk cId="1275580421" sldId="256"/>
        </pc:sldMkLst>
        <pc:spChg chg="mod">
          <ac:chgData name="Danny Lamdin" userId="9637ebeddf5668ac" providerId="LiveId" clId="{A0F27FC6-CA3C-44B2-B837-E4461CA64F2C}" dt="2024-02-05T17:14:53.887" v="10" actId="20577"/>
          <ac:spMkLst>
            <pc:docMk/>
            <pc:sldMk cId="1275580421" sldId="256"/>
            <ac:spMk id="2" creationId="{899ED499-3EAA-C0BF-3DDC-F6CBF1318935}"/>
          </ac:spMkLst>
        </pc:spChg>
        <pc:spChg chg="mod">
          <ac:chgData name="Danny Lamdin" userId="9637ebeddf5668ac" providerId="LiveId" clId="{A0F27FC6-CA3C-44B2-B837-E4461CA64F2C}" dt="2024-04-04T15:10:41.271" v="905" actId="5793"/>
          <ac:spMkLst>
            <pc:docMk/>
            <pc:sldMk cId="1275580421" sldId="256"/>
            <ac:spMk id="3" creationId="{5E1727FA-5CF8-2ADD-532A-30533DDE65A5}"/>
          </ac:spMkLst>
        </pc:spChg>
      </pc:sldChg>
      <pc:sldChg chg="setBg">
        <pc:chgData name="Danny Lamdin" userId="9637ebeddf5668ac" providerId="LiveId" clId="{A0F27FC6-CA3C-44B2-B837-E4461CA64F2C}" dt="2024-02-05T17:16:01.017" v="11"/>
        <pc:sldMkLst>
          <pc:docMk/>
          <pc:sldMk cId="3424229372" sldId="257"/>
        </pc:sldMkLst>
      </pc:sldChg>
      <pc:sldChg chg="setBg">
        <pc:chgData name="Danny Lamdin" userId="9637ebeddf5668ac" providerId="LiveId" clId="{A0F27FC6-CA3C-44B2-B837-E4461CA64F2C}" dt="2024-02-05T17:16:01.017" v="11"/>
        <pc:sldMkLst>
          <pc:docMk/>
          <pc:sldMk cId="3231111578" sldId="261"/>
        </pc:sldMkLst>
      </pc:sldChg>
      <pc:sldChg chg="delSp mod">
        <pc:chgData name="Danny Lamdin" userId="9637ebeddf5668ac" providerId="LiveId" clId="{A0F27FC6-CA3C-44B2-B837-E4461CA64F2C}" dt="2024-02-05T17:17:02.586" v="12" actId="478"/>
        <pc:sldMkLst>
          <pc:docMk/>
          <pc:sldMk cId="2482758416" sldId="264"/>
        </pc:sldMkLst>
        <pc:picChg chg="del">
          <ac:chgData name="Danny Lamdin" userId="9637ebeddf5668ac" providerId="LiveId" clId="{A0F27FC6-CA3C-44B2-B837-E4461CA64F2C}" dt="2024-02-05T17:17:02.586" v="12" actId="478"/>
          <ac:picMkLst>
            <pc:docMk/>
            <pc:sldMk cId="2482758416" sldId="264"/>
            <ac:picMk id="4" creationId="{75AFAE06-EC6D-91A5-1CF0-37C98DA29533}"/>
          </ac:picMkLst>
        </pc:picChg>
      </pc:sldChg>
      <pc:sldChg chg="addSp modSp mod modAnim">
        <pc:chgData name="Danny Lamdin" userId="9637ebeddf5668ac" providerId="LiveId" clId="{A0F27FC6-CA3C-44B2-B837-E4461CA64F2C}" dt="2024-02-07T11:41:50.253" v="305"/>
        <pc:sldMkLst>
          <pc:docMk/>
          <pc:sldMk cId="2301111276" sldId="265"/>
        </pc:sldMkLst>
        <pc:spChg chg="mod">
          <ac:chgData name="Danny Lamdin" userId="9637ebeddf5668ac" providerId="LiveId" clId="{A0F27FC6-CA3C-44B2-B837-E4461CA64F2C}" dt="2024-02-07T11:37:59.195" v="254" actId="20577"/>
          <ac:spMkLst>
            <pc:docMk/>
            <pc:sldMk cId="2301111276" sldId="265"/>
            <ac:spMk id="3" creationId="{BDEE4DF3-DF3A-504F-E0ED-9B39F53F7809}"/>
          </ac:spMkLst>
        </pc:spChg>
        <pc:spChg chg="add mod">
          <ac:chgData name="Danny Lamdin" userId="9637ebeddf5668ac" providerId="LiveId" clId="{A0F27FC6-CA3C-44B2-B837-E4461CA64F2C}" dt="2024-02-07T11:37:08.473" v="184" actId="207"/>
          <ac:spMkLst>
            <pc:docMk/>
            <pc:sldMk cId="2301111276" sldId="265"/>
            <ac:spMk id="5" creationId="{F946A62B-9069-293E-9AFD-CD86247781DA}"/>
          </ac:spMkLst>
        </pc:spChg>
        <pc:picChg chg="add mod">
          <ac:chgData name="Danny Lamdin" userId="9637ebeddf5668ac" providerId="LiveId" clId="{A0F27FC6-CA3C-44B2-B837-E4461CA64F2C}" dt="2024-02-07T11:36:39.731" v="158" actId="14100"/>
          <ac:picMkLst>
            <pc:docMk/>
            <pc:sldMk cId="2301111276" sldId="265"/>
            <ac:picMk id="4" creationId="{81CA7178-1C32-3AD8-1A3C-859C460CD2FB}"/>
          </ac:picMkLst>
        </pc:picChg>
      </pc:sldChg>
      <pc:sldChg chg="modSp mod">
        <pc:chgData name="Danny Lamdin" userId="9637ebeddf5668ac" providerId="LiveId" clId="{A0F27FC6-CA3C-44B2-B837-E4461CA64F2C}" dt="2024-02-07T11:29:19.695" v="95" actId="27636"/>
        <pc:sldMkLst>
          <pc:docMk/>
          <pc:sldMk cId="2277098800" sldId="270"/>
        </pc:sldMkLst>
        <pc:spChg chg="mod">
          <ac:chgData name="Danny Lamdin" userId="9637ebeddf5668ac" providerId="LiveId" clId="{A0F27FC6-CA3C-44B2-B837-E4461CA64F2C}" dt="2024-02-07T11:29:19.695" v="95" actId="27636"/>
          <ac:spMkLst>
            <pc:docMk/>
            <pc:sldMk cId="2277098800" sldId="270"/>
            <ac:spMk id="3" creationId="{7FAB17A1-4F7E-26FA-1E69-3286A40B8169}"/>
          </ac:spMkLst>
        </pc:spChg>
      </pc:sldChg>
      <pc:sldChg chg="modSp mod">
        <pc:chgData name="Danny Lamdin" userId="9637ebeddf5668ac" providerId="LiveId" clId="{A0F27FC6-CA3C-44B2-B837-E4461CA64F2C}" dt="2024-02-07T11:28:11.258" v="90" actId="20577"/>
        <pc:sldMkLst>
          <pc:docMk/>
          <pc:sldMk cId="972115236" sldId="275"/>
        </pc:sldMkLst>
        <pc:spChg chg="mod">
          <ac:chgData name="Danny Lamdin" userId="9637ebeddf5668ac" providerId="LiveId" clId="{A0F27FC6-CA3C-44B2-B837-E4461CA64F2C}" dt="2024-02-07T11:28:11.258" v="90" actId="20577"/>
          <ac:spMkLst>
            <pc:docMk/>
            <pc:sldMk cId="972115236" sldId="275"/>
            <ac:spMk id="3" creationId="{90CAD5DE-99AA-69D3-5F2F-2CAEDBE97C45}"/>
          </ac:spMkLst>
        </pc:spChg>
      </pc:sldChg>
      <pc:sldChg chg="addSp delSp modSp mod modAnim">
        <pc:chgData name="Danny Lamdin" userId="9637ebeddf5668ac" providerId="LiveId" clId="{A0F27FC6-CA3C-44B2-B837-E4461CA64F2C}" dt="2024-02-07T11:41:00.043" v="295"/>
        <pc:sldMkLst>
          <pc:docMk/>
          <pc:sldMk cId="2970428659" sldId="276"/>
        </pc:sldMkLst>
        <pc:spChg chg="mod">
          <ac:chgData name="Danny Lamdin" userId="9637ebeddf5668ac" providerId="LiveId" clId="{A0F27FC6-CA3C-44B2-B837-E4461CA64F2C}" dt="2024-02-07T11:37:52.450" v="247" actId="20577"/>
          <ac:spMkLst>
            <pc:docMk/>
            <pc:sldMk cId="2970428659" sldId="276"/>
            <ac:spMk id="3" creationId="{7FAB17A1-4F7E-26FA-1E69-3286A40B8169}"/>
          </ac:spMkLst>
        </pc:spChg>
        <pc:spChg chg="add mod">
          <ac:chgData name="Danny Lamdin" userId="9637ebeddf5668ac" providerId="LiveId" clId="{A0F27FC6-CA3C-44B2-B837-E4461CA64F2C}" dt="2024-02-07T11:39:56.571" v="288" actId="1076"/>
          <ac:spMkLst>
            <pc:docMk/>
            <pc:sldMk cId="2970428659" sldId="276"/>
            <ac:spMk id="6" creationId="{FBFBC4CC-89F9-30C0-580C-A94CF76504E1}"/>
          </ac:spMkLst>
        </pc:spChg>
        <pc:picChg chg="add del mod">
          <ac:chgData name="Danny Lamdin" userId="9637ebeddf5668ac" providerId="LiveId" clId="{A0F27FC6-CA3C-44B2-B837-E4461CA64F2C}" dt="2024-02-07T11:39:09.493" v="255" actId="478"/>
          <ac:picMkLst>
            <pc:docMk/>
            <pc:sldMk cId="2970428659" sldId="276"/>
            <ac:picMk id="4" creationId="{2D154ED0-8090-431D-90DA-B2D04B5834AD}"/>
          </ac:picMkLst>
        </pc:picChg>
        <pc:picChg chg="add mod">
          <ac:chgData name="Danny Lamdin" userId="9637ebeddf5668ac" providerId="LiveId" clId="{A0F27FC6-CA3C-44B2-B837-E4461CA64F2C}" dt="2024-02-07T11:39:21.564" v="259" actId="14100"/>
          <ac:picMkLst>
            <pc:docMk/>
            <pc:sldMk cId="2970428659" sldId="276"/>
            <ac:picMk id="5" creationId="{D89F5848-16C8-F32D-2FAE-2F35D6891B96}"/>
          </ac:picMkLst>
        </pc:picChg>
      </pc:sldChg>
      <pc:sldChg chg="addSp new">
        <pc:chgData name="Danny Lamdin" userId="9637ebeddf5668ac" providerId="LiveId" clId="{A0F27FC6-CA3C-44B2-B837-E4461CA64F2C}" dt="2024-02-07T11:28:31.246" v="92"/>
        <pc:sldMkLst>
          <pc:docMk/>
          <pc:sldMk cId="3756003786" sldId="277"/>
        </pc:sldMkLst>
        <pc:picChg chg="add">
          <ac:chgData name="Danny Lamdin" userId="9637ebeddf5668ac" providerId="LiveId" clId="{A0F27FC6-CA3C-44B2-B837-E4461CA64F2C}" dt="2024-02-07T11:28:31.246" v="92"/>
          <ac:picMkLst>
            <pc:docMk/>
            <pc:sldMk cId="3756003786" sldId="277"/>
            <ac:picMk id="2" creationId="{45EBF276-F068-BBE4-EB6C-3313BF7C9EC8}"/>
          </ac:picMkLst>
        </pc:picChg>
      </pc:sldChg>
      <pc:sldChg chg="addSp modSp new mod">
        <pc:chgData name="Danny Lamdin" userId="9637ebeddf5668ac" providerId="LiveId" clId="{A0F27FC6-CA3C-44B2-B837-E4461CA64F2C}" dt="2024-02-07T11:43:30.385" v="311" actId="1076"/>
        <pc:sldMkLst>
          <pc:docMk/>
          <pc:sldMk cId="970374045" sldId="278"/>
        </pc:sldMkLst>
        <pc:picChg chg="add mod modCrop">
          <ac:chgData name="Danny Lamdin" userId="9637ebeddf5668ac" providerId="LiveId" clId="{A0F27FC6-CA3C-44B2-B837-E4461CA64F2C}" dt="2024-02-07T11:43:30.385" v="311" actId="1076"/>
          <ac:picMkLst>
            <pc:docMk/>
            <pc:sldMk cId="970374045" sldId="278"/>
            <ac:picMk id="2" creationId="{A8040178-6CCF-DCA4-9125-90E4EFD6C745}"/>
          </ac:picMkLst>
        </pc:picChg>
      </pc:sldChg>
      <pc:sldChg chg="modSp new mod">
        <pc:chgData name="Danny Lamdin" userId="9637ebeddf5668ac" providerId="LiveId" clId="{A0F27FC6-CA3C-44B2-B837-E4461CA64F2C}" dt="2024-02-07T12:33:46.027" v="895" actId="20577"/>
        <pc:sldMkLst>
          <pc:docMk/>
          <pc:sldMk cId="3674755649" sldId="279"/>
        </pc:sldMkLst>
        <pc:spChg chg="mod">
          <ac:chgData name="Danny Lamdin" userId="9637ebeddf5668ac" providerId="LiveId" clId="{A0F27FC6-CA3C-44B2-B837-E4461CA64F2C}" dt="2024-02-07T12:17:23.807" v="343" actId="20577"/>
          <ac:spMkLst>
            <pc:docMk/>
            <pc:sldMk cId="3674755649" sldId="279"/>
            <ac:spMk id="2" creationId="{063AB1A6-F4FF-3164-1932-103802B01E67}"/>
          </ac:spMkLst>
        </pc:spChg>
        <pc:spChg chg="mod">
          <ac:chgData name="Danny Lamdin" userId="9637ebeddf5668ac" providerId="LiveId" clId="{A0F27FC6-CA3C-44B2-B837-E4461CA64F2C}" dt="2024-02-07T12:33:46.027" v="895" actId="20577"/>
          <ac:spMkLst>
            <pc:docMk/>
            <pc:sldMk cId="3674755649" sldId="279"/>
            <ac:spMk id="3" creationId="{07ECB27A-7271-8266-99B7-44871F50A9B6}"/>
          </ac:spMkLst>
        </pc:spChg>
      </pc:sldChg>
      <pc:sldMasterChg chg="setBg modSldLayout">
        <pc:chgData name="Danny Lamdin" userId="9637ebeddf5668ac" providerId="LiveId" clId="{A0F27FC6-CA3C-44B2-B837-E4461CA64F2C}" dt="2024-02-05T17:16:01.017" v="11"/>
        <pc:sldMasterMkLst>
          <pc:docMk/>
          <pc:sldMasterMk cId="1345756860" sldId="2147483696"/>
        </pc:sldMasterMkLst>
        <pc:sldLayoutChg chg="setBg">
          <pc:chgData name="Danny Lamdin" userId="9637ebeddf5668ac" providerId="LiveId" clId="{A0F27FC6-CA3C-44B2-B837-E4461CA64F2C}" dt="2024-02-05T17:16:01.017" v="11"/>
          <pc:sldLayoutMkLst>
            <pc:docMk/>
            <pc:sldMasterMk cId="1345756860" sldId="2147483696"/>
            <pc:sldLayoutMk cId="2819252752" sldId="2147483685"/>
          </pc:sldLayoutMkLst>
        </pc:sldLayoutChg>
        <pc:sldLayoutChg chg="setBg">
          <pc:chgData name="Danny Lamdin" userId="9637ebeddf5668ac" providerId="LiveId" clId="{A0F27FC6-CA3C-44B2-B837-E4461CA64F2C}" dt="2024-02-05T17:16:01.017" v="11"/>
          <pc:sldLayoutMkLst>
            <pc:docMk/>
            <pc:sldMasterMk cId="1345756860" sldId="2147483696"/>
            <pc:sldLayoutMk cId="1205220248" sldId="2147483686"/>
          </pc:sldLayoutMkLst>
        </pc:sldLayoutChg>
        <pc:sldLayoutChg chg="setBg">
          <pc:chgData name="Danny Lamdin" userId="9637ebeddf5668ac" providerId="LiveId" clId="{A0F27FC6-CA3C-44B2-B837-E4461CA64F2C}" dt="2024-02-05T17:16:01.017" v="11"/>
          <pc:sldLayoutMkLst>
            <pc:docMk/>
            <pc:sldMasterMk cId="1345756860" sldId="2147483696"/>
            <pc:sldLayoutMk cId="671100680" sldId="2147483687"/>
          </pc:sldLayoutMkLst>
        </pc:sldLayoutChg>
        <pc:sldLayoutChg chg="setBg">
          <pc:chgData name="Danny Lamdin" userId="9637ebeddf5668ac" providerId="LiveId" clId="{A0F27FC6-CA3C-44B2-B837-E4461CA64F2C}" dt="2024-02-05T17:16:01.017" v="11"/>
          <pc:sldLayoutMkLst>
            <pc:docMk/>
            <pc:sldMasterMk cId="1345756860" sldId="2147483696"/>
            <pc:sldLayoutMk cId="2731538414" sldId="2147483688"/>
          </pc:sldLayoutMkLst>
        </pc:sldLayoutChg>
        <pc:sldLayoutChg chg="setBg">
          <pc:chgData name="Danny Lamdin" userId="9637ebeddf5668ac" providerId="LiveId" clId="{A0F27FC6-CA3C-44B2-B837-E4461CA64F2C}" dt="2024-02-05T17:16:01.017" v="11"/>
          <pc:sldLayoutMkLst>
            <pc:docMk/>
            <pc:sldMasterMk cId="1345756860" sldId="2147483696"/>
            <pc:sldLayoutMk cId="2462491482" sldId="2147483689"/>
          </pc:sldLayoutMkLst>
        </pc:sldLayoutChg>
        <pc:sldLayoutChg chg="setBg">
          <pc:chgData name="Danny Lamdin" userId="9637ebeddf5668ac" providerId="LiveId" clId="{A0F27FC6-CA3C-44B2-B837-E4461CA64F2C}" dt="2024-02-05T17:16:01.017" v="11"/>
          <pc:sldLayoutMkLst>
            <pc:docMk/>
            <pc:sldMasterMk cId="1345756860" sldId="2147483696"/>
            <pc:sldLayoutMk cId="1693362556" sldId="2147483690"/>
          </pc:sldLayoutMkLst>
        </pc:sldLayoutChg>
        <pc:sldLayoutChg chg="setBg">
          <pc:chgData name="Danny Lamdin" userId="9637ebeddf5668ac" providerId="LiveId" clId="{A0F27FC6-CA3C-44B2-B837-E4461CA64F2C}" dt="2024-02-05T17:16:01.017" v="11"/>
          <pc:sldLayoutMkLst>
            <pc:docMk/>
            <pc:sldMasterMk cId="1345756860" sldId="2147483696"/>
            <pc:sldLayoutMk cId="3888367524" sldId="2147483691"/>
          </pc:sldLayoutMkLst>
        </pc:sldLayoutChg>
        <pc:sldLayoutChg chg="setBg">
          <pc:chgData name="Danny Lamdin" userId="9637ebeddf5668ac" providerId="LiveId" clId="{A0F27FC6-CA3C-44B2-B837-E4461CA64F2C}" dt="2024-02-05T17:16:01.017" v="11"/>
          <pc:sldLayoutMkLst>
            <pc:docMk/>
            <pc:sldMasterMk cId="1345756860" sldId="2147483696"/>
            <pc:sldLayoutMk cId="3919192457" sldId="2147483692"/>
          </pc:sldLayoutMkLst>
        </pc:sldLayoutChg>
        <pc:sldLayoutChg chg="setBg">
          <pc:chgData name="Danny Lamdin" userId="9637ebeddf5668ac" providerId="LiveId" clId="{A0F27FC6-CA3C-44B2-B837-E4461CA64F2C}" dt="2024-02-05T17:16:01.017" v="11"/>
          <pc:sldLayoutMkLst>
            <pc:docMk/>
            <pc:sldMasterMk cId="1345756860" sldId="2147483696"/>
            <pc:sldLayoutMk cId="2781016517" sldId="2147483693"/>
          </pc:sldLayoutMkLst>
        </pc:sldLayoutChg>
        <pc:sldLayoutChg chg="setBg">
          <pc:chgData name="Danny Lamdin" userId="9637ebeddf5668ac" providerId="LiveId" clId="{A0F27FC6-CA3C-44B2-B837-E4461CA64F2C}" dt="2024-02-05T17:16:01.017" v="11"/>
          <pc:sldLayoutMkLst>
            <pc:docMk/>
            <pc:sldMasterMk cId="1345756860" sldId="2147483696"/>
            <pc:sldLayoutMk cId="357682547" sldId="2147483694"/>
          </pc:sldLayoutMkLst>
        </pc:sldLayoutChg>
        <pc:sldLayoutChg chg="setBg">
          <pc:chgData name="Danny Lamdin" userId="9637ebeddf5668ac" providerId="LiveId" clId="{A0F27FC6-CA3C-44B2-B837-E4461CA64F2C}" dt="2024-02-05T17:16:01.017" v="11"/>
          <pc:sldLayoutMkLst>
            <pc:docMk/>
            <pc:sldMasterMk cId="1345756860" sldId="2147483696"/>
            <pc:sldLayoutMk cId="1093911923" sldId="2147483695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9.sv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9.sv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D1CE8-84DD-4DB3-A563-18E79CC643A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A69304C-232F-4899-B221-1C3AA1F7C5F9}">
      <dgm:prSet/>
      <dgm:spPr/>
      <dgm:t>
        <a:bodyPr/>
        <a:lstStyle/>
        <a:p>
          <a:r>
            <a:rPr lang="en-GB" dirty="0"/>
            <a:t>A – Airway</a:t>
          </a:r>
          <a:endParaRPr lang="en-US" dirty="0"/>
        </a:p>
      </dgm:t>
    </dgm:pt>
    <dgm:pt modelId="{9341BAE1-7F77-46ED-A35E-635A78835235}" type="parTrans" cxnId="{A7725395-1C60-4B83-9348-9B83590DE890}">
      <dgm:prSet/>
      <dgm:spPr/>
      <dgm:t>
        <a:bodyPr/>
        <a:lstStyle/>
        <a:p>
          <a:endParaRPr lang="en-US"/>
        </a:p>
      </dgm:t>
    </dgm:pt>
    <dgm:pt modelId="{AF4117B9-DD1C-4754-A1F8-05A7204AC61D}" type="sibTrans" cxnId="{A7725395-1C60-4B83-9348-9B83590DE890}">
      <dgm:prSet/>
      <dgm:spPr/>
      <dgm:t>
        <a:bodyPr/>
        <a:lstStyle/>
        <a:p>
          <a:endParaRPr lang="en-US"/>
        </a:p>
      </dgm:t>
    </dgm:pt>
    <dgm:pt modelId="{6970A2E6-66BA-47AA-A3DF-67389B0F0093}">
      <dgm:prSet/>
      <dgm:spPr/>
      <dgm:t>
        <a:bodyPr/>
        <a:lstStyle/>
        <a:p>
          <a:r>
            <a:rPr lang="en-GB" dirty="0"/>
            <a:t>B – Breathing </a:t>
          </a:r>
          <a:endParaRPr lang="en-US" dirty="0"/>
        </a:p>
      </dgm:t>
    </dgm:pt>
    <dgm:pt modelId="{5D6DD4B7-4BFA-4847-A7AC-7EE201AA0FC9}" type="parTrans" cxnId="{DED4E8E8-1817-4109-A449-DFFF1B8E5637}">
      <dgm:prSet/>
      <dgm:spPr/>
      <dgm:t>
        <a:bodyPr/>
        <a:lstStyle/>
        <a:p>
          <a:endParaRPr lang="en-US"/>
        </a:p>
      </dgm:t>
    </dgm:pt>
    <dgm:pt modelId="{60409F62-DD72-4169-BB53-8A854FD4163B}" type="sibTrans" cxnId="{DED4E8E8-1817-4109-A449-DFFF1B8E5637}">
      <dgm:prSet/>
      <dgm:spPr/>
      <dgm:t>
        <a:bodyPr/>
        <a:lstStyle/>
        <a:p>
          <a:endParaRPr lang="en-US"/>
        </a:p>
      </dgm:t>
    </dgm:pt>
    <dgm:pt modelId="{10DC6BFD-1562-4C47-9D27-7050E27954C0}">
      <dgm:prSet/>
      <dgm:spPr/>
      <dgm:t>
        <a:bodyPr/>
        <a:lstStyle/>
        <a:p>
          <a:r>
            <a:rPr lang="en-GB" dirty="0"/>
            <a:t>C – Circulation</a:t>
          </a:r>
          <a:endParaRPr lang="en-US" dirty="0"/>
        </a:p>
      </dgm:t>
    </dgm:pt>
    <dgm:pt modelId="{C63509A9-E76A-400F-A829-4BD9A13CF166}" type="parTrans" cxnId="{2927E50F-CA4A-432B-BEDE-177522EAE5B9}">
      <dgm:prSet/>
      <dgm:spPr/>
      <dgm:t>
        <a:bodyPr/>
        <a:lstStyle/>
        <a:p>
          <a:endParaRPr lang="en-US"/>
        </a:p>
      </dgm:t>
    </dgm:pt>
    <dgm:pt modelId="{76A2D9F3-A138-4615-9717-3094A5F84379}" type="sibTrans" cxnId="{2927E50F-CA4A-432B-BEDE-177522EAE5B9}">
      <dgm:prSet/>
      <dgm:spPr/>
      <dgm:t>
        <a:bodyPr/>
        <a:lstStyle/>
        <a:p>
          <a:endParaRPr lang="en-US"/>
        </a:p>
      </dgm:t>
    </dgm:pt>
    <dgm:pt modelId="{177A6183-A2BB-4DAD-A882-A9C587382DDD}">
      <dgm:prSet/>
      <dgm:spPr/>
      <dgm:t>
        <a:bodyPr/>
        <a:lstStyle/>
        <a:p>
          <a:r>
            <a:rPr lang="en-GB"/>
            <a:t>D – Disability</a:t>
          </a:r>
          <a:endParaRPr lang="en-US"/>
        </a:p>
      </dgm:t>
    </dgm:pt>
    <dgm:pt modelId="{E496913F-D60F-48AA-8AFE-CAB907CD38E1}" type="parTrans" cxnId="{02FBD1C0-ABF7-4629-9292-24786838A3B9}">
      <dgm:prSet/>
      <dgm:spPr/>
      <dgm:t>
        <a:bodyPr/>
        <a:lstStyle/>
        <a:p>
          <a:endParaRPr lang="en-US"/>
        </a:p>
      </dgm:t>
    </dgm:pt>
    <dgm:pt modelId="{F727B798-6A43-4508-A992-7F25E0AA04B3}" type="sibTrans" cxnId="{02FBD1C0-ABF7-4629-9292-24786838A3B9}">
      <dgm:prSet/>
      <dgm:spPr/>
      <dgm:t>
        <a:bodyPr/>
        <a:lstStyle/>
        <a:p>
          <a:endParaRPr lang="en-US"/>
        </a:p>
      </dgm:t>
    </dgm:pt>
    <dgm:pt modelId="{E685C8D2-CFF6-4CD2-83F8-A8BEE7BD9376}">
      <dgm:prSet/>
      <dgm:spPr/>
      <dgm:t>
        <a:bodyPr/>
        <a:lstStyle/>
        <a:p>
          <a:r>
            <a:rPr lang="en-GB"/>
            <a:t>E – Exposure </a:t>
          </a:r>
          <a:endParaRPr lang="en-US"/>
        </a:p>
      </dgm:t>
    </dgm:pt>
    <dgm:pt modelId="{F009ECD4-8F1B-4E87-BE8C-D5E3B7488A92}" type="parTrans" cxnId="{3C1B611C-F02B-4F6E-AD3E-71014BFD881C}">
      <dgm:prSet/>
      <dgm:spPr/>
      <dgm:t>
        <a:bodyPr/>
        <a:lstStyle/>
        <a:p>
          <a:endParaRPr lang="en-US"/>
        </a:p>
      </dgm:t>
    </dgm:pt>
    <dgm:pt modelId="{24F0ADCE-E741-44E7-8544-49878BB89937}" type="sibTrans" cxnId="{3C1B611C-F02B-4F6E-AD3E-71014BFD881C}">
      <dgm:prSet/>
      <dgm:spPr/>
      <dgm:t>
        <a:bodyPr/>
        <a:lstStyle/>
        <a:p>
          <a:endParaRPr lang="en-US"/>
        </a:p>
      </dgm:t>
    </dgm:pt>
    <dgm:pt modelId="{80D4C01D-C03F-404F-9D43-624CA8FFBC86}">
      <dgm:prSet/>
      <dgm:spPr/>
      <dgm:t>
        <a:bodyPr/>
        <a:lstStyle/>
        <a:p>
          <a:r>
            <a:rPr lang="en-GB" dirty="0"/>
            <a:t>Re-assess</a:t>
          </a:r>
          <a:endParaRPr lang="en-US" dirty="0"/>
        </a:p>
      </dgm:t>
    </dgm:pt>
    <dgm:pt modelId="{EB2EFEBF-7A05-4B93-AB51-1CFFE22B290E}" type="parTrans" cxnId="{2C9FA8C7-BA9B-454F-95D9-C6BB84848D78}">
      <dgm:prSet/>
      <dgm:spPr/>
      <dgm:t>
        <a:bodyPr/>
        <a:lstStyle/>
        <a:p>
          <a:endParaRPr lang="en-US"/>
        </a:p>
      </dgm:t>
    </dgm:pt>
    <dgm:pt modelId="{8B61EBF7-686B-4C5A-ABED-3753E4678FB0}" type="sibTrans" cxnId="{2C9FA8C7-BA9B-454F-95D9-C6BB84848D78}">
      <dgm:prSet/>
      <dgm:spPr/>
      <dgm:t>
        <a:bodyPr/>
        <a:lstStyle/>
        <a:p>
          <a:endParaRPr lang="en-US"/>
        </a:p>
      </dgm:t>
    </dgm:pt>
    <dgm:pt modelId="{86A5BA14-4C92-4423-8F2E-9EA688A27260}" type="pres">
      <dgm:prSet presAssocID="{A73D1CE8-84DD-4DB3-A563-18E79CC643A2}" presName="linear" presStyleCnt="0">
        <dgm:presLayoutVars>
          <dgm:dir/>
          <dgm:animLvl val="lvl"/>
          <dgm:resizeHandles val="exact"/>
        </dgm:presLayoutVars>
      </dgm:prSet>
      <dgm:spPr/>
    </dgm:pt>
    <dgm:pt modelId="{910DC992-C5B8-4B7C-BBD0-277D4B6C12A1}" type="pres">
      <dgm:prSet presAssocID="{4A69304C-232F-4899-B221-1C3AA1F7C5F9}" presName="parentLin" presStyleCnt="0"/>
      <dgm:spPr/>
    </dgm:pt>
    <dgm:pt modelId="{806E58A9-F438-46A5-B652-8A53C8A0B453}" type="pres">
      <dgm:prSet presAssocID="{4A69304C-232F-4899-B221-1C3AA1F7C5F9}" presName="parentLeftMargin" presStyleLbl="node1" presStyleIdx="0" presStyleCnt="6"/>
      <dgm:spPr/>
    </dgm:pt>
    <dgm:pt modelId="{58754C42-7622-438B-B0ED-98CE4B79D0FD}" type="pres">
      <dgm:prSet presAssocID="{4A69304C-232F-4899-B221-1C3AA1F7C5F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B1B928C-D5DE-4C09-8523-91FB750F0C20}" type="pres">
      <dgm:prSet presAssocID="{4A69304C-232F-4899-B221-1C3AA1F7C5F9}" presName="negativeSpace" presStyleCnt="0"/>
      <dgm:spPr/>
    </dgm:pt>
    <dgm:pt modelId="{D652AEB3-494C-4074-9225-195DACBC2DB5}" type="pres">
      <dgm:prSet presAssocID="{4A69304C-232F-4899-B221-1C3AA1F7C5F9}" presName="childText" presStyleLbl="conFgAcc1" presStyleIdx="0" presStyleCnt="6">
        <dgm:presLayoutVars>
          <dgm:bulletEnabled val="1"/>
        </dgm:presLayoutVars>
      </dgm:prSet>
      <dgm:spPr/>
    </dgm:pt>
    <dgm:pt modelId="{A90051BB-8158-4D99-8B5B-28522C75CF06}" type="pres">
      <dgm:prSet presAssocID="{AF4117B9-DD1C-4754-A1F8-05A7204AC61D}" presName="spaceBetweenRectangles" presStyleCnt="0"/>
      <dgm:spPr/>
    </dgm:pt>
    <dgm:pt modelId="{FA5A0E5D-0AC5-4C0E-9B16-EC12498E5103}" type="pres">
      <dgm:prSet presAssocID="{6970A2E6-66BA-47AA-A3DF-67389B0F0093}" presName="parentLin" presStyleCnt="0"/>
      <dgm:spPr/>
    </dgm:pt>
    <dgm:pt modelId="{89BC7AF8-AB65-48A2-A8F3-0C0641D9856B}" type="pres">
      <dgm:prSet presAssocID="{6970A2E6-66BA-47AA-A3DF-67389B0F0093}" presName="parentLeftMargin" presStyleLbl="node1" presStyleIdx="0" presStyleCnt="6"/>
      <dgm:spPr/>
    </dgm:pt>
    <dgm:pt modelId="{AA02502E-8212-4EB4-8AD1-B7792B2A15BE}" type="pres">
      <dgm:prSet presAssocID="{6970A2E6-66BA-47AA-A3DF-67389B0F009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5B21C15-2BF8-41D7-A677-EF71E81FA52B}" type="pres">
      <dgm:prSet presAssocID="{6970A2E6-66BA-47AA-A3DF-67389B0F0093}" presName="negativeSpace" presStyleCnt="0"/>
      <dgm:spPr/>
    </dgm:pt>
    <dgm:pt modelId="{2D82F00E-EF35-4542-9D46-CFE15841ED84}" type="pres">
      <dgm:prSet presAssocID="{6970A2E6-66BA-47AA-A3DF-67389B0F0093}" presName="childText" presStyleLbl="conFgAcc1" presStyleIdx="1" presStyleCnt="6">
        <dgm:presLayoutVars>
          <dgm:bulletEnabled val="1"/>
        </dgm:presLayoutVars>
      </dgm:prSet>
      <dgm:spPr/>
    </dgm:pt>
    <dgm:pt modelId="{3388562C-0170-4959-8993-9A4B517D4697}" type="pres">
      <dgm:prSet presAssocID="{60409F62-DD72-4169-BB53-8A854FD4163B}" presName="spaceBetweenRectangles" presStyleCnt="0"/>
      <dgm:spPr/>
    </dgm:pt>
    <dgm:pt modelId="{C6A701E0-89B6-425F-B347-1370C9DE51C6}" type="pres">
      <dgm:prSet presAssocID="{10DC6BFD-1562-4C47-9D27-7050E27954C0}" presName="parentLin" presStyleCnt="0"/>
      <dgm:spPr/>
    </dgm:pt>
    <dgm:pt modelId="{3B8E3FF1-3FE4-400B-8468-726F216E4EB9}" type="pres">
      <dgm:prSet presAssocID="{10DC6BFD-1562-4C47-9D27-7050E27954C0}" presName="parentLeftMargin" presStyleLbl="node1" presStyleIdx="1" presStyleCnt="6"/>
      <dgm:spPr/>
    </dgm:pt>
    <dgm:pt modelId="{F1DEB0AC-381F-4CF1-BCEA-3442F27E8287}" type="pres">
      <dgm:prSet presAssocID="{10DC6BFD-1562-4C47-9D27-7050E27954C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941DF84-30EB-4423-B5FD-757AF3D9BB58}" type="pres">
      <dgm:prSet presAssocID="{10DC6BFD-1562-4C47-9D27-7050E27954C0}" presName="negativeSpace" presStyleCnt="0"/>
      <dgm:spPr/>
    </dgm:pt>
    <dgm:pt modelId="{0D139EC6-0D08-49E3-9BAA-401B3E102BF0}" type="pres">
      <dgm:prSet presAssocID="{10DC6BFD-1562-4C47-9D27-7050E27954C0}" presName="childText" presStyleLbl="conFgAcc1" presStyleIdx="2" presStyleCnt="6">
        <dgm:presLayoutVars>
          <dgm:bulletEnabled val="1"/>
        </dgm:presLayoutVars>
      </dgm:prSet>
      <dgm:spPr/>
    </dgm:pt>
    <dgm:pt modelId="{05645E7A-8562-4C09-B7D6-58AB0BD320B6}" type="pres">
      <dgm:prSet presAssocID="{76A2D9F3-A138-4615-9717-3094A5F84379}" presName="spaceBetweenRectangles" presStyleCnt="0"/>
      <dgm:spPr/>
    </dgm:pt>
    <dgm:pt modelId="{0F55A19E-2DBC-4634-BBC7-182D551C518D}" type="pres">
      <dgm:prSet presAssocID="{177A6183-A2BB-4DAD-A882-A9C587382DDD}" presName="parentLin" presStyleCnt="0"/>
      <dgm:spPr/>
    </dgm:pt>
    <dgm:pt modelId="{0BB5D564-A542-4B75-9462-269DD3572C7A}" type="pres">
      <dgm:prSet presAssocID="{177A6183-A2BB-4DAD-A882-A9C587382DDD}" presName="parentLeftMargin" presStyleLbl="node1" presStyleIdx="2" presStyleCnt="6"/>
      <dgm:spPr/>
    </dgm:pt>
    <dgm:pt modelId="{448BCCAA-A443-4ACA-BBA0-6BE9E8A9DB33}" type="pres">
      <dgm:prSet presAssocID="{177A6183-A2BB-4DAD-A882-A9C587382DD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EC61CB6-AE16-45A1-A35D-D859346276FD}" type="pres">
      <dgm:prSet presAssocID="{177A6183-A2BB-4DAD-A882-A9C587382DDD}" presName="negativeSpace" presStyleCnt="0"/>
      <dgm:spPr/>
    </dgm:pt>
    <dgm:pt modelId="{90A4E84D-B13E-4325-BA3E-5231A23F7F93}" type="pres">
      <dgm:prSet presAssocID="{177A6183-A2BB-4DAD-A882-A9C587382DDD}" presName="childText" presStyleLbl="conFgAcc1" presStyleIdx="3" presStyleCnt="6">
        <dgm:presLayoutVars>
          <dgm:bulletEnabled val="1"/>
        </dgm:presLayoutVars>
      </dgm:prSet>
      <dgm:spPr/>
    </dgm:pt>
    <dgm:pt modelId="{2A735EA6-AED0-4268-A7A6-B1FCAA63FB3A}" type="pres">
      <dgm:prSet presAssocID="{F727B798-6A43-4508-A992-7F25E0AA04B3}" presName="spaceBetweenRectangles" presStyleCnt="0"/>
      <dgm:spPr/>
    </dgm:pt>
    <dgm:pt modelId="{69DC3D8A-291E-4C09-9A70-93AB9E66141D}" type="pres">
      <dgm:prSet presAssocID="{E685C8D2-CFF6-4CD2-83F8-A8BEE7BD9376}" presName="parentLin" presStyleCnt="0"/>
      <dgm:spPr/>
    </dgm:pt>
    <dgm:pt modelId="{D210A04E-FC01-453E-9F42-21A2BB9D99BB}" type="pres">
      <dgm:prSet presAssocID="{E685C8D2-CFF6-4CD2-83F8-A8BEE7BD9376}" presName="parentLeftMargin" presStyleLbl="node1" presStyleIdx="3" presStyleCnt="6"/>
      <dgm:spPr/>
    </dgm:pt>
    <dgm:pt modelId="{D564A602-2F2B-4112-B123-1E193D10ED12}" type="pres">
      <dgm:prSet presAssocID="{E685C8D2-CFF6-4CD2-83F8-A8BEE7BD937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7F56F88-6199-4962-AFB5-A87E240B0183}" type="pres">
      <dgm:prSet presAssocID="{E685C8D2-CFF6-4CD2-83F8-A8BEE7BD9376}" presName="negativeSpace" presStyleCnt="0"/>
      <dgm:spPr/>
    </dgm:pt>
    <dgm:pt modelId="{E797CCB8-94AA-43EC-8BEE-FAE56C92A604}" type="pres">
      <dgm:prSet presAssocID="{E685C8D2-CFF6-4CD2-83F8-A8BEE7BD9376}" presName="childText" presStyleLbl="conFgAcc1" presStyleIdx="4" presStyleCnt="6">
        <dgm:presLayoutVars>
          <dgm:bulletEnabled val="1"/>
        </dgm:presLayoutVars>
      </dgm:prSet>
      <dgm:spPr/>
    </dgm:pt>
    <dgm:pt modelId="{57D410AC-219C-4B6E-AACA-3DE2BB16CDE1}" type="pres">
      <dgm:prSet presAssocID="{24F0ADCE-E741-44E7-8544-49878BB89937}" presName="spaceBetweenRectangles" presStyleCnt="0"/>
      <dgm:spPr/>
    </dgm:pt>
    <dgm:pt modelId="{A259667B-BF37-4FD3-9DD4-117A73E7C168}" type="pres">
      <dgm:prSet presAssocID="{80D4C01D-C03F-404F-9D43-624CA8FFBC86}" presName="parentLin" presStyleCnt="0"/>
      <dgm:spPr/>
    </dgm:pt>
    <dgm:pt modelId="{B8D4839D-FB14-42C4-AD18-4CA135AD8AE5}" type="pres">
      <dgm:prSet presAssocID="{80D4C01D-C03F-404F-9D43-624CA8FFBC86}" presName="parentLeftMargin" presStyleLbl="node1" presStyleIdx="4" presStyleCnt="6"/>
      <dgm:spPr/>
    </dgm:pt>
    <dgm:pt modelId="{7634922E-F534-42C5-AC26-A72DC2D25966}" type="pres">
      <dgm:prSet presAssocID="{80D4C01D-C03F-404F-9D43-624CA8FFBC8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7E3DB6A-E593-46AB-A241-BE9ED10741ED}" type="pres">
      <dgm:prSet presAssocID="{80D4C01D-C03F-404F-9D43-624CA8FFBC86}" presName="negativeSpace" presStyleCnt="0"/>
      <dgm:spPr/>
    </dgm:pt>
    <dgm:pt modelId="{BF4BF566-EE0B-4A60-98F5-3FC347B698DC}" type="pres">
      <dgm:prSet presAssocID="{80D4C01D-C03F-404F-9D43-624CA8FFBC8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927E50F-CA4A-432B-BEDE-177522EAE5B9}" srcId="{A73D1CE8-84DD-4DB3-A563-18E79CC643A2}" destId="{10DC6BFD-1562-4C47-9D27-7050E27954C0}" srcOrd="2" destOrd="0" parTransId="{C63509A9-E76A-400F-A829-4BD9A13CF166}" sibTransId="{76A2D9F3-A138-4615-9717-3094A5F84379}"/>
    <dgm:cxn modelId="{E3191D10-7F27-4C1E-A8E9-48D9CD1FE997}" type="presOf" srcId="{177A6183-A2BB-4DAD-A882-A9C587382DDD}" destId="{0BB5D564-A542-4B75-9462-269DD3572C7A}" srcOrd="0" destOrd="0" presId="urn:microsoft.com/office/officeart/2005/8/layout/list1"/>
    <dgm:cxn modelId="{45BDBF17-84C6-4E65-966C-F1CCAB30F1C8}" type="presOf" srcId="{6970A2E6-66BA-47AA-A3DF-67389B0F0093}" destId="{89BC7AF8-AB65-48A2-A8F3-0C0641D9856B}" srcOrd="0" destOrd="0" presId="urn:microsoft.com/office/officeart/2005/8/layout/list1"/>
    <dgm:cxn modelId="{3C1B611C-F02B-4F6E-AD3E-71014BFD881C}" srcId="{A73D1CE8-84DD-4DB3-A563-18E79CC643A2}" destId="{E685C8D2-CFF6-4CD2-83F8-A8BEE7BD9376}" srcOrd="4" destOrd="0" parTransId="{F009ECD4-8F1B-4E87-BE8C-D5E3B7488A92}" sibTransId="{24F0ADCE-E741-44E7-8544-49878BB89937}"/>
    <dgm:cxn modelId="{FD04441D-9DD9-4EEC-BD7B-6677C601B77C}" type="presOf" srcId="{10DC6BFD-1562-4C47-9D27-7050E27954C0}" destId="{3B8E3FF1-3FE4-400B-8468-726F216E4EB9}" srcOrd="0" destOrd="0" presId="urn:microsoft.com/office/officeart/2005/8/layout/list1"/>
    <dgm:cxn modelId="{D13F5C26-E15E-4189-B0DD-680A9DA89531}" type="presOf" srcId="{80D4C01D-C03F-404F-9D43-624CA8FFBC86}" destId="{7634922E-F534-42C5-AC26-A72DC2D25966}" srcOrd="1" destOrd="0" presId="urn:microsoft.com/office/officeart/2005/8/layout/list1"/>
    <dgm:cxn modelId="{3FC88D39-73D0-4C83-AA6B-C8981F5634CB}" type="presOf" srcId="{4A69304C-232F-4899-B221-1C3AA1F7C5F9}" destId="{58754C42-7622-438B-B0ED-98CE4B79D0FD}" srcOrd="1" destOrd="0" presId="urn:microsoft.com/office/officeart/2005/8/layout/list1"/>
    <dgm:cxn modelId="{C4D4F93B-F212-4487-B142-5DDD5567861B}" type="presOf" srcId="{80D4C01D-C03F-404F-9D43-624CA8FFBC86}" destId="{B8D4839D-FB14-42C4-AD18-4CA135AD8AE5}" srcOrd="0" destOrd="0" presId="urn:microsoft.com/office/officeart/2005/8/layout/list1"/>
    <dgm:cxn modelId="{CADE735B-1488-40FD-B42D-C84D6E600551}" type="presOf" srcId="{6970A2E6-66BA-47AA-A3DF-67389B0F0093}" destId="{AA02502E-8212-4EB4-8AD1-B7792B2A15BE}" srcOrd="1" destOrd="0" presId="urn:microsoft.com/office/officeart/2005/8/layout/list1"/>
    <dgm:cxn modelId="{036C6766-2EF8-463D-ACCB-AB7453B2DC87}" type="presOf" srcId="{E685C8D2-CFF6-4CD2-83F8-A8BEE7BD9376}" destId="{D564A602-2F2B-4112-B123-1E193D10ED12}" srcOrd="1" destOrd="0" presId="urn:microsoft.com/office/officeart/2005/8/layout/list1"/>
    <dgm:cxn modelId="{BAFAA57E-A2FA-42AD-8B70-357E445F2223}" type="presOf" srcId="{4A69304C-232F-4899-B221-1C3AA1F7C5F9}" destId="{806E58A9-F438-46A5-B652-8A53C8A0B453}" srcOrd="0" destOrd="0" presId="urn:microsoft.com/office/officeart/2005/8/layout/list1"/>
    <dgm:cxn modelId="{C8CE677F-EBE6-466C-8E3B-E176C45415D6}" type="presOf" srcId="{177A6183-A2BB-4DAD-A882-A9C587382DDD}" destId="{448BCCAA-A443-4ACA-BBA0-6BE9E8A9DB33}" srcOrd="1" destOrd="0" presId="urn:microsoft.com/office/officeart/2005/8/layout/list1"/>
    <dgm:cxn modelId="{A7725395-1C60-4B83-9348-9B83590DE890}" srcId="{A73D1CE8-84DD-4DB3-A563-18E79CC643A2}" destId="{4A69304C-232F-4899-B221-1C3AA1F7C5F9}" srcOrd="0" destOrd="0" parTransId="{9341BAE1-7F77-46ED-A35E-635A78835235}" sibTransId="{AF4117B9-DD1C-4754-A1F8-05A7204AC61D}"/>
    <dgm:cxn modelId="{02FBD1C0-ABF7-4629-9292-24786838A3B9}" srcId="{A73D1CE8-84DD-4DB3-A563-18E79CC643A2}" destId="{177A6183-A2BB-4DAD-A882-A9C587382DDD}" srcOrd="3" destOrd="0" parTransId="{E496913F-D60F-48AA-8AFE-CAB907CD38E1}" sibTransId="{F727B798-6A43-4508-A992-7F25E0AA04B3}"/>
    <dgm:cxn modelId="{2C9FA8C7-BA9B-454F-95D9-C6BB84848D78}" srcId="{A73D1CE8-84DD-4DB3-A563-18E79CC643A2}" destId="{80D4C01D-C03F-404F-9D43-624CA8FFBC86}" srcOrd="5" destOrd="0" parTransId="{EB2EFEBF-7A05-4B93-AB51-1CFFE22B290E}" sibTransId="{8B61EBF7-686B-4C5A-ABED-3753E4678FB0}"/>
    <dgm:cxn modelId="{5AA934D0-26C9-45E1-BF41-2F81C5F2B568}" type="presOf" srcId="{10DC6BFD-1562-4C47-9D27-7050E27954C0}" destId="{F1DEB0AC-381F-4CF1-BCEA-3442F27E8287}" srcOrd="1" destOrd="0" presId="urn:microsoft.com/office/officeart/2005/8/layout/list1"/>
    <dgm:cxn modelId="{8E45C4E7-47C5-4431-B35F-EAF82CBA07FB}" type="presOf" srcId="{E685C8D2-CFF6-4CD2-83F8-A8BEE7BD9376}" destId="{D210A04E-FC01-453E-9F42-21A2BB9D99BB}" srcOrd="0" destOrd="0" presId="urn:microsoft.com/office/officeart/2005/8/layout/list1"/>
    <dgm:cxn modelId="{DED4E8E8-1817-4109-A449-DFFF1B8E5637}" srcId="{A73D1CE8-84DD-4DB3-A563-18E79CC643A2}" destId="{6970A2E6-66BA-47AA-A3DF-67389B0F0093}" srcOrd="1" destOrd="0" parTransId="{5D6DD4B7-4BFA-4847-A7AC-7EE201AA0FC9}" sibTransId="{60409F62-DD72-4169-BB53-8A854FD4163B}"/>
    <dgm:cxn modelId="{3C6355F3-3070-46CC-BD41-2135E22DB0F8}" type="presOf" srcId="{A73D1CE8-84DD-4DB3-A563-18E79CC643A2}" destId="{86A5BA14-4C92-4423-8F2E-9EA688A27260}" srcOrd="0" destOrd="0" presId="urn:microsoft.com/office/officeart/2005/8/layout/list1"/>
    <dgm:cxn modelId="{CC6ABF35-68F0-49D7-9981-5BF16FCA50EB}" type="presParOf" srcId="{86A5BA14-4C92-4423-8F2E-9EA688A27260}" destId="{910DC992-C5B8-4B7C-BBD0-277D4B6C12A1}" srcOrd="0" destOrd="0" presId="urn:microsoft.com/office/officeart/2005/8/layout/list1"/>
    <dgm:cxn modelId="{287722D4-7597-4D09-B726-8B82FA6AD08F}" type="presParOf" srcId="{910DC992-C5B8-4B7C-BBD0-277D4B6C12A1}" destId="{806E58A9-F438-46A5-B652-8A53C8A0B453}" srcOrd="0" destOrd="0" presId="urn:microsoft.com/office/officeart/2005/8/layout/list1"/>
    <dgm:cxn modelId="{F49B8852-1AAB-488E-9D0C-413567B42EBF}" type="presParOf" srcId="{910DC992-C5B8-4B7C-BBD0-277D4B6C12A1}" destId="{58754C42-7622-438B-B0ED-98CE4B79D0FD}" srcOrd="1" destOrd="0" presId="urn:microsoft.com/office/officeart/2005/8/layout/list1"/>
    <dgm:cxn modelId="{A1FEC617-9EBA-49A9-A0D7-E6553D47566B}" type="presParOf" srcId="{86A5BA14-4C92-4423-8F2E-9EA688A27260}" destId="{AB1B928C-D5DE-4C09-8523-91FB750F0C20}" srcOrd="1" destOrd="0" presId="urn:microsoft.com/office/officeart/2005/8/layout/list1"/>
    <dgm:cxn modelId="{07907DF8-5839-427D-8813-EA7069D99474}" type="presParOf" srcId="{86A5BA14-4C92-4423-8F2E-9EA688A27260}" destId="{D652AEB3-494C-4074-9225-195DACBC2DB5}" srcOrd="2" destOrd="0" presId="urn:microsoft.com/office/officeart/2005/8/layout/list1"/>
    <dgm:cxn modelId="{9DE88A3E-6095-4A40-8BC3-A03B749BEAE2}" type="presParOf" srcId="{86A5BA14-4C92-4423-8F2E-9EA688A27260}" destId="{A90051BB-8158-4D99-8B5B-28522C75CF06}" srcOrd="3" destOrd="0" presId="urn:microsoft.com/office/officeart/2005/8/layout/list1"/>
    <dgm:cxn modelId="{E78BF01C-FE1A-4BC3-BBA7-96B7D023276D}" type="presParOf" srcId="{86A5BA14-4C92-4423-8F2E-9EA688A27260}" destId="{FA5A0E5D-0AC5-4C0E-9B16-EC12498E5103}" srcOrd="4" destOrd="0" presId="urn:microsoft.com/office/officeart/2005/8/layout/list1"/>
    <dgm:cxn modelId="{8A1C06A1-ACDD-4931-B991-30E1D4F17417}" type="presParOf" srcId="{FA5A0E5D-0AC5-4C0E-9B16-EC12498E5103}" destId="{89BC7AF8-AB65-48A2-A8F3-0C0641D9856B}" srcOrd="0" destOrd="0" presId="urn:microsoft.com/office/officeart/2005/8/layout/list1"/>
    <dgm:cxn modelId="{D06DD941-B75E-403E-B212-5FC8A604C812}" type="presParOf" srcId="{FA5A0E5D-0AC5-4C0E-9B16-EC12498E5103}" destId="{AA02502E-8212-4EB4-8AD1-B7792B2A15BE}" srcOrd="1" destOrd="0" presId="urn:microsoft.com/office/officeart/2005/8/layout/list1"/>
    <dgm:cxn modelId="{9CCE661A-74D5-4AC1-9D17-559DC3AF391D}" type="presParOf" srcId="{86A5BA14-4C92-4423-8F2E-9EA688A27260}" destId="{45B21C15-2BF8-41D7-A677-EF71E81FA52B}" srcOrd="5" destOrd="0" presId="urn:microsoft.com/office/officeart/2005/8/layout/list1"/>
    <dgm:cxn modelId="{36FA1C18-332F-4394-A558-25F165F795AC}" type="presParOf" srcId="{86A5BA14-4C92-4423-8F2E-9EA688A27260}" destId="{2D82F00E-EF35-4542-9D46-CFE15841ED84}" srcOrd="6" destOrd="0" presId="urn:microsoft.com/office/officeart/2005/8/layout/list1"/>
    <dgm:cxn modelId="{C478C836-9798-47A6-9E81-22D192328FE9}" type="presParOf" srcId="{86A5BA14-4C92-4423-8F2E-9EA688A27260}" destId="{3388562C-0170-4959-8993-9A4B517D4697}" srcOrd="7" destOrd="0" presId="urn:microsoft.com/office/officeart/2005/8/layout/list1"/>
    <dgm:cxn modelId="{45D5BAD4-7641-40B2-89CB-927454DFDB9F}" type="presParOf" srcId="{86A5BA14-4C92-4423-8F2E-9EA688A27260}" destId="{C6A701E0-89B6-425F-B347-1370C9DE51C6}" srcOrd="8" destOrd="0" presId="urn:microsoft.com/office/officeart/2005/8/layout/list1"/>
    <dgm:cxn modelId="{BAB8800C-2C7E-46AA-BA37-D914022D69FF}" type="presParOf" srcId="{C6A701E0-89B6-425F-B347-1370C9DE51C6}" destId="{3B8E3FF1-3FE4-400B-8468-726F216E4EB9}" srcOrd="0" destOrd="0" presId="urn:microsoft.com/office/officeart/2005/8/layout/list1"/>
    <dgm:cxn modelId="{9BA48B7A-045B-4146-8FAA-B91B88A1FF34}" type="presParOf" srcId="{C6A701E0-89B6-425F-B347-1370C9DE51C6}" destId="{F1DEB0AC-381F-4CF1-BCEA-3442F27E8287}" srcOrd="1" destOrd="0" presId="urn:microsoft.com/office/officeart/2005/8/layout/list1"/>
    <dgm:cxn modelId="{B3F8B6E3-15B2-4FF7-AEA1-6F7FA6AF8CA7}" type="presParOf" srcId="{86A5BA14-4C92-4423-8F2E-9EA688A27260}" destId="{2941DF84-30EB-4423-B5FD-757AF3D9BB58}" srcOrd="9" destOrd="0" presId="urn:microsoft.com/office/officeart/2005/8/layout/list1"/>
    <dgm:cxn modelId="{FB703C7E-8B7D-4F7C-B208-8000F16F6C13}" type="presParOf" srcId="{86A5BA14-4C92-4423-8F2E-9EA688A27260}" destId="{0D139EC6-0D08-49E3-9BAA-401B3E102BF0}" srcOrd="10" destOrd="0" presId="urn:microsoft.com/office/officeart/2005/8/layout/list1"/>
    <dgm:cxn modelId="{022212E8-F1EC-472B-BC5F-B20AC69541A2}" type="presParOf" srcId="{86A5BA14-4C92-4423-8F2E-9EA688A27260}" destId="{05645E7A-8562-4C09-B7D6-58AB0BD320B6}" srcOrd="11" destOrd="0" presId="urn:microsoft.com/office/officeart/2005/8/layout/list1"/>
    <dgm:cxn modelId="{C8230F89-7984-4BEE-B999-EBF3D701F075}" type="presParOf" srcId="{86A5BA14-4C92-4423-8F2E-9EA688A27260}" destId="{0F55A19E-2DBC-4634-BBC7-182D551C518D}" srcOrd="12" destOrd="0" presId="urn:microsoft.com/office/officeart/2005/8/layout/list1"/>
    <dgm:cxn modelId="{B13FEE90-27A7-4359-BAED-8544ED75C4AB}" type="presParOf" srcId="{0F55A19E-2DBC-4634-BBC7-182D551C518D}" destId="{0BB5D564-A542-4B75-9462-269DD3572C7A}" srcOrd="0" destOrd="0" presId="urn:microsoft.com/office/officeart/2005/8/layout/list1"/>
    <dgm:cxn modelId="{EBE3C8E9-2901-411D-B937-86B7C69D096B}" type="presParOf" srcId="{0F55A19E-2DBC-4634-BBC7-182D551C518D}" destId="{448BCCAA-A443-4ACA-BBA0-6BE9E8A9DB33}" srcOrd="1" destOrd="0" presId="urn:microsoft.com/office/officeart/2005/8/layout/list1"/>
    <dgm:cxn modelId="{24D6E047-F5D5-4BF0-A719-6F0753060D68}" type="presParOf" srcId="{86A5BA14-4C92-4423-8F2E-9EA688A27260}" destId="{4EC61CB6-AE16-45A1-A35D-D859346276FD}" srcOrd="13" destOrd="0" presId="urn:microsoft.com/office/officeart/2005/8/layout/list1"/>
    <dgm:cxn modelId="{891A6F41-BEA6-4DEA-9326-92A9F3B9E117}" type="presParOf" srcId="{86A5BA14-4C92-4423-8F2E-9EA688A27260}" destId="{90A4E84D-B13E-4325-BA3E-5231A23F7F93}" srcOrd="14" destOrd="0" presId="urn:microsoft.com/office/officeart/2005/8/layout/list1"/>
    <dgm:cxn modelId="{6A775956-4B1D-4298-B6B3-E8BDDE5BBAB6}" type="presParOf" srcId="{86A5BA14-4C92-4423-8F2E-9EA688A27260}" destId="{2A735EA6-AED0-4268-A7A6-B1FCAA63FB3A}" srcOrd="15" destOrd="0" presId="urn:microsoft.com/office/officeart/2005/8/layout/list1"/>
    <dgm:cxn modelId="{067CC826-42CE-4510-8176-EC94C75912DA}" type="presParOf" srcId="{86A5BA14-4C92-4423-8F2E-9EA688A27260}" destId="{69DC3D8A-291E-4C09-9A70-93AB9E66141D}" srcOrd="16" destOrd="0" presId="urn:microsoft.com/office/officeart/2005/8/layout/list1"/>
    <dgm:cxn modelId="{1D4BDE45-44B6-48E9-82C4-94E3ED5F8637}" type="presParOf" srcId="{69DC3D8A-291E-4C09-9A70-93AB9E66141D}" destId="{D210A04E-FC01-453E-9F42-21A2BB9D99BB}" srcOrd="0" destOrd="0" presId="urn:microsoft.com/office/officeart/2005/8/layout/list1"/>
    <dgm:cxn modelId="{16CEF92F-0F66-4F56-BAB9-CFB0D13F2BB7}" type="presParOf" srcId="{69DC3D8A-291E-4C09-9A70-93AB9E66141D}" destId="{D564A602-2F2B-4112-B123-1E193D10ED12}" srcOrd="1" destOrd="0" presId="urn:microsoft.com/office/officeart/2005/8/layout/list1"/>
    <dgm:cxn modelId="{5944BC5C-96EA-4CA7-98A5-0E89601A1198}" type="presParOf" srcId="{86A5BA14-4C92-4423-8F2E-9EA688A27260}" destId="{07F56F88-6199-4962-AFB5-A87E240B0183}" srcOrd="17" destOrd="0" presId="urn:microsoft.com/office/officeart/2005/8/layout/list1"/>
    <dgm:cxn modelId="{0FE1F202-D806-48EA-8481-75F474407B94}" type="presParOf" srcId="{86A5BA14-4C92-4423-8F2E-9EA688A27260}" destId="{E797CCB8-94AA-43EC-8BEE-FAE56C92A604}" srcOrd="18" destOrd="0" presId="urn:microsoft.com/office/officeart/2005/8/layout/list1"/>
    <dgm:cxn modelId="{42EA4674-7E47-415D-AEEF-C65588D26CE8}" type="presParOf" srcId="{86A5BA14-4C92-4423-8F2E-9EA688A27260}" destId="{57D410AC-219C-4B6E-AACA-3DE2BB16CDE1}" srcOrd="19" destOrd="0" presId="urn:microsoft.com/office/officeart/2005/8/layout/list1"/>
    <dgm:cxn modelId="{94F9C9E5-DB0D-40C8-8171-02CDB94DE1A0}" type="presParOf" srcId="{86A5BA14-4C92-4423-8F2E-9EA688A27260}" destId="{A259667B-BF37-4FD3-9DD4-117A73E7C168}" srcOrd="20" destOrd="0" presId="urn:microsoft.com/office/officeart/2005/8/layout/list1"/>
    <dgm:cxn modelId="{0F6DE589-18B3-419A-9AE8-3E8BD7C598FD}" type="presParOf" srcId="{A259667B-BF37-4FD3-9DD4-117A73E7C168}" destId="{B8D4839D-FB14-42C4-AD18-4CA135AD8AE5}" srcOrd="0" destOrd="0" presId="urn:microsoft.com/office/officeart/2005/8/layout/list1"/>
    <dgm:cxn modelId="{C9398F84-18E3-4BD5-B44C-983E9E31690E}" type="presParOf" srcId="{A259667B-BF37-4FD3-9DD4-117A73E7C168}" destId="{7634922E-F534-42C5-AC26-A72DC2D25966}" srcOrd="1" destOrd="0" presId="urn:microsoft.com/office/officeart/2005/8/layout/list1"/>
    <dgm:cxn modelId="{DEA6576E-3074-43FE-964B-2537866A0AFA}" type="presParOf" srcId="{86A5BA14-4C92-4423-8F2E-9EA688A27260}" destId="{E7E3DB6A-E593-46AB-A241-BE9ED10741ED}" srcOrd="21" destOrd="0" presId="urn:microsoft.com/office/officeart/2005/8/layout/list1"/>
    <dgm:cxn modelId="{33C8407C-F736-4562-BF07-BBD0A496AE7F}" type="presParOf" srcId="{86A5BA14-4C92-4423-8F2E-9EA688A27260}" destId="{BF4BF566-EE0B-4A60-98F5-3FC347B698D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C3D7FD-123C-4356-9E49-1FBED56FADD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677F2D-CE8F-4205-AB08-A3C2796EF0B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Ask “Are you alright?” – if the patient is able to verbally respond this indicates a patent airway </a:t>
          </a:r>
          <a:endParaRPr lang="en-US"/>
        </a:p>
      </dgm:t>
    </dgm:pt>
    <dgm:pt modelId="{FA3F4513-9082-4DD1-85A7-6D17AB0568DC}" type="parTrans" cxnId="{BC02E48B-FEC9-40FE-922B-5C868A0102E7}">
      <dgm:prSet/>
      <dgm:spPr/>
      <dgm:t>
        <a:bodyPr/>
        <a:lstStyle/>
        <a:p>
          <a:endParaRPr lang="en-US"/>
        </a:p>
      </dgm:t>
    </dgm:pt>
    <dgm:pt modelId="{EA335F9D-6E22-455E-B43C-889C5C0775DE}" type="sibTrans" cxnId="{BC02E48B-FEC9-40FE-922B-5C868A0102E7}">
      <dgm:prSet/>
      <dgm:spPr/>
      <dgm:t>
        <a:bodyPr/>
        <a:lstStyle/>
        <a:p>
          <a:endParaRPr lang="en-US"/>
        </a:p>
      </dgm:t>
    </dgm:pt>
    <dgm:pt modelId="{C3BF6957-0CAC-45CF-BB28-CE8D492EBA1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Are there signs of obstruction? </a:t>
          </a:r>
          <a:endParaRPr lang="en-US"/>
        </a:p>
      </dgm:t>
    </dgm:pt>
    <dgm:pt modelId="{683B5B77-B69C-47FE-B546-64AC54EC0029}" type="parTrans" cxnId="{8C0CBF7C-0413-471F-B3B0-CCACDFE41C7C}">
      <dgm:prSet/>
      <dgm:spPr/>
      <dgm:t>
        <a:bodyPr/>
        <a:lstStyle/>
        <a:p>
          <a:endParaRPr lang="en-US"/>
        </a:p>
      </dgm:t>
    </dgm:pt>
    <dgm:pt modelId="{125D5634-BB86-41D0-843C-2CB4467C5E9E}" type="sibTrans" cxnId="{8C0CBF7C-0413-471F-B3B0-CCACDFE41C7C}">
      <dgm:prSet/>
      <dgm:spPr/>
      <dgm:t>
        <a:bodyPr/>
        <a:lstStyle/>
        <a:p>
          <a:endParaRPr lang="en-US"/>
        </a:p>
      </dgm:t>
    </dgm:pt>
    <dgm:pt modelId="{3E5D61BE-DD0B-4336-A1D2-14D3E5F5742C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1400" dirty="0"/>
            <a:t>Partial – Reduced air entry/Noisy breathing/Stridor </a:t>
          </a:r>
          <a:endParaRPr lang="en-US" sz="1400" dirty="0"/>
        </a:p>
      </dgm:t>
    </dgm:pt>
    <dgm:pt modelId="{97902A5D-E5CB-4369-A010-95293D9C2682}" type="parTrans" cxnId="{5F1FD043-A365-4469-A69C-5C08DFB887ED}">
      <dgm:prSet/>
      <dgm:spPr/>
      <dgm:t>
        <a:bodyPr/>
        <a:lstStyle/>
        <a:p>
          <a:endParaRPr lang="en-US"/>
        </a:p>
      </dgm:t>
    </dgm:pt>
    <dgm:pt modelId="{8AA1AF29-785A-412A-8A6C-A3643141ACBC}" type="sibTrans" cxnId="{5F1FD043-A365-4469-A69C-5C08DFB887ED}">
      <dgm:prSet/>
      <dgm:spPr/>
      <dgm:t>
        <a:bodyPr/>
        <a:lstStyle/>
        <a:p>
          <a:endParaRPr lang="en-US"/>
        </a:p>
      </dgm:t>
    </dgm:pt>
    <dgm:pt modelId="{F5977DFC-401A-46F2-B6C8-1A54D08CEB27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1400"/>
            <a:t>Complete – See-saw respiration (paradoxical chest and abdominal movement)/Central cyanosis/No breath sounds at nose or mouth </a:t>
          </a:r>
          <a:endParaRPr lang="en-US" sz="1400"/>
        </a:p>
      </dgm:t>
    </dgm:pt>
    <dgm:pt modelId="{9A1D3212-93AF-41A6-8082-8258667DDA83}" type="parTrans" cxnId="{7E4DB6E1-E007-41D6-98B2-8038BB1E6E9D}">
      <dgm:prSet/>
      <dgm:spPr/>
      <dgm:t>
        <a:bodyPr/>
        <a:lstStyle/>
        <a:p>
          <a:endParaRPr lang="en-US"/>
        </a:p>
      </dgm:t>
    </dgm:pt>
    <dgm:pt modelId="{5A141DD0-170C-4D02-8E0E-9C3F3076A1BA}" type="sibTrans" cxnId="{7E4DB6E1-E007-41D6-98B2-8038BB1E6E9D}">
      <dgm:prSet/>
      <dgm:spPr/>
      <dgm:t>
        <a:bodyPr/>
        <a:lstStyle/>
        <a:p>
          <a:endParaRPr lang="en-US"/>
        </a:p>
      </dgm:t>
    </dgm:pt>
    <dgm:pt modelId="{BABD0685-F382-42DB-8854-89A055DAD7B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Inspect the mouth for obstructions such as foreign bodies and secretions </a:t>
          </a:r>
          <a:endParaRPr lang="en-US"/>
        </a:p>
      </dgm:t>
    </dgm:pt>
    <dgm:pt modelId="{72EB2776-E7E4-4F81-A829-5E1AE0D76AEB}" type="parTrans" cxnId="{AB3FEFB8-B2BE-4DA1-9DD2-81F79E187566}">
      <dgm:prSet/>
      <dgm:spPr/>
      <dgm:t>
        <a:bodyPr/>
        <a:lstStyle/>
        <a:p>
          <a:endParaRPr lang="en-US"/>
        </a:p>
      </dgm:t>
    </dgm:pt>
    <dgm:pt modelId="{9B52E772-179B-4188-91C2-CD7C1ABF8182}" type="sibTrans" cxnId="{AB3FEFB8-B2BE-4DA1-9DD2-81F79E187566}">
      <dgm:prSet/>
      <dgm:spPr/>
      <dgm:t>
        <a:bodyPr/>
        <a:lstStyle/>
        <a:p>
          <a:endParaRPr lang="en-US"/>
        </a:p>
      </dgm:t>
    </dgm:pt>
    <dgm:pt modelId="{564F791B-05C1-4B88-8F1B-93DAE1EDE243}" type="pres">
      <dgm:prSet presAssocID="{FFC3D7FD-123C-4356-9E49-1FBED56FADDE}" presName="root" presStyleCnt="0">
        <dgm:presLayoutVars>
          <dgm:dir/>
          <dgm:resizeHandles val="exact"/>
        </dgm:presLayoutVars>
      </dgm:prSet>
      <dgm:spPr/>
    </dgm:pt>
    <dgm:pt modelId="{1008B7B7-3E55-43F5-8272-308552B3CB29}" type="pres">
      <dgm:prSet presAssocID="{37677F2D-CE8F-4205-AB08-A3C2796EF0B4}" presName="compNode" presStyleCnt="0"/>
      <dgm:spPr/>
    </dgm:pt>
    <dgm:pt modelId="{9F42E1FB-F832-49AA-B2E3-1C9649ADC372}" type="pres">
      <dgm:prSet presAssocID="{37677F2D-CE8F-4205-AB08-A3C2796EF0B4}" presName="bgRect" presStyleLbl="bgShp" presStyleIdx="0" presStyleCnt="3"/>
      <dgm:spPr/>
    </dgm:pt>
    <dgm:pt modelId="{7B65E8FF-3F96-4F96-885E-C494207B9DFB}" type="pres">
      <dgm:prSet presAssocID="{37677F2D-CE8F-4205-AB08-A3C2796EF0B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C06C58A6-CB83-4806-85A2-8628B2487667}" type="pres">
      <dgm:prSet presAssocID="{37677F2D-CE8F-4205-AB08-A3C2796EF0B4}" presName="spaceRect" presStyleCnt="0"/>
      <dgm:spPr/>
    </dgm:pt>
    <dgm:pt modelId="{23038C36-33B6-4674-B204-FB78AA66FBF1}" type="pres">
      <dgm:prSet presAssocID="{37677F2D-CE8F-4205-AB08-A3C2796EF0B4}" presName="parTx" presStyleLbl="revTx" presStyleIdx="0" presStyleCnt="4">
        <dgm:presLayoutVars>
          <dgm:chMax val="0"/>
          <dgm:chPref val="0"/>
        </dgm:presLayoutVars>
      </dgm:prSet>
      <dgm:spPr/>
    </dgm:pt>
    <dgm:pt modelId="{6EEB4CA3-F16D-4AE3-A766-E5B1A7B710BB}" type="pres">
      <dgm:prSet presAssocID="{EA335F9D-6E22-455E-B43C-889C5C0775DE}" presName="sibTrans" presStyleCnt="0"/>
      <dgm:spPr/>
    </dgm:pt>
    <dgm:pt modelId="{D8F328CC-6462-4259-89A4-0B169BF8A16B}" type="pres">
      <dgm:prSet presAssocID="{C3BF6957-0CAC-45CF-BB28-CE8D492EBA15}" presName="compNode" presStyleCnt="0"/>
      <dgm:spPr/>
    </dgm:pt>
    <dgm:pt modelId="{DA8A7C27-5CC0-430D-A397-88F69E9515E2}" type="pres">
      <dgm:prSet presAssocID="{C3BF6957-0CAC-45CF-BB28-CE8D492EBA15}" presName="bgRect" presStyleLbl="bgShp" presStyleIdx="1" presStyleCnt="3"/>
      <dgm:spPr/>
    </dgm:pt>
    <dgm:pt modelId="{23024921-C907-42D4-A416-DCBBE63570BB}" type="pres">
      <dgm:prSet presAssocID="{C3BF6957-0CAC-45CF-BB28-CE8D492EBA1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B6C42B99-2799-4E7C-BE25-4E4502410E63}" type="pres">
      <dgm:prSet presAssocID="{C3BF6957-0CAC-45CF-BB28-CE8D492EBA15}" presName="spaceRect" presStyleCnt="0"/>
      <dgm:spPr/>
    </dgm:pt>
    <dgm:pt modelId="{5D3B110C-6CE8-432E-8B27-903A8F87F00E}" type="pres">
      <dgm:prSet presAssocID="{C3BF6957-0CAC-45CF-BB28-CE8D492EBA15}" presName="parTx" presStyleLbl="revTx" presStyleIdx="1" presStyleCnt="4">
        <dgm:presLayoutVars>
          <dgm:chMax val="0"/>
          <dgm:chPref val="0"/>
        </dgm:presLayoutVars>
      </dgm:prSet>
      <dgm:spPr/>
    </dgm:pt>
    <dgm:pt modelId="{359D8911-7B15-4865-861D-DDDC8BE6F1A4}" type="pres">
      <dgm:prSet presAssocID="{C3BF6957-0CAC-45CF-BB28-CE8D492EBA15}" presName="desTx" presStyleLbl="revTx" presStyleIdx="2" presStyleCnt="4">
        <dgm:presLayoutVars/>
      </dgm:prSet>
      <dgm:spPr/>
    </dgm:pt>
    <dgm:pt modelId="{B8305751-F9EF-492D-900B-F623F351422C}" type="pres">
      <dgm:prSet presAssocID="{125D5634-BB86-41D0-843C-2CB4467C5E9E}" presName="sibTrans" presStyleCnt="0"/>
      <dgm:spPr/>
    </dgm:pt>
    <dgm:pt modelId="{A985EA65-C873-47B2-97E0-9C67E3CAA400}" type="pres">
      <dgm:prSet presAssocID="{BABD0685-F382-42DB-8854-89A055DAD7BA}" presName="compNode" presStyleCnt="0"/>
      <dgm:spPr/>
    </dgm:pt>
    <dgm:pt modelId="{A03708CE-94D5-4D70-BB5F-39FDBFC87A72}" type="pres">
      <dgm:prSet presAssocID="{BABD0685-F382-42DB-8854-89A055DAD7BA}" presName="bgRect" presStyleLbl="bgShp" presStyleIdx="2" presStyleCnt="3"/>
      <dgm:spPr/>
    </dgm:pt>
    <dgm:pt modelId="{9DDD87F8-3DFE-4574-A062-1A3044C37101}" type="pres">
      <dgm:prSet presAssocID="{BABD0685-F382-42DB-8854-89A055DAD7B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90C2578C-1D7F-46D4-9F44-4624449A45E4}" type="pres">
      <dgm:prSet presAssocID="{BABD0685-F382-42DB-8854-89A055DAD7BA}" presName="spaceRect" presStyleCnt="0"/>
      <dgm:spPr/>
    </dgm:pt>
    <dgm:pt modelId="{E457F423-4687-4D5A-B764-750A7A67769D}" type="pres">
      <dgm:prSet presAssocID="{BABD0685-F382-42DB-8854-89A055DAD7B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2C0602C-4458-4359-A185-5F47AF65D1E2}" type="presOf" srcId="{F5977DFC-401A-46F2-B6C8-1A54D08CEB27}" destId="{359D8911-7B15-4865-861D-DDDC8BE6F1A4}" srcOrd="0" destOrd="1" presId="urn:microsoft.com/office/officeart/2018/2/layout/IconVerticalSolidList"/>
    <dgm:cxn modelId="{5A14AF2F-2490-4453-A382-B2CD948685E9}" type="presOf" srcId="{FFC3D7FD-123C-4356-9E49-1FBED56FADDE}" destId="{564F791B-05C1-4B88-8F1B-93DAE1EDE243}" srcOrd="0" destOrd="0" presId="urn:microsoft.com/office/officeart/2018/2/layout/IconVerticalSolidList"/>
    <dgm:cxn modelId="{B28D683B-8BC3-4175-AC10-00268EF36441}" type="presOf" srcId="{BABD0685-F382-42DB-8854-89A055DAD7BA}" destId="{E457F423-4687-4D5A-B764-750A7A67769D}" srcOrd="0" destOrd="0" presId="urn:microsoft.com/office/officeart/2018/2/layout/IconVerticalSolidList"/>
    <dgm:cxn modelId="{94291A40-FF69-4218-80F0-7E3B4A8FE515}" type="presOf" srcId="{3E5D61BE-DD0B-4336-A1D2-14D3E5F5742C}" destId="{359D8911-7B15-4865-861D-DDDC8BE6F1A4}" srcOrd="0" destOrd="0" presId="urn:microsoft.com/office/officeart/2018/2/layout/IconVerticalSolidList"/>
    <dgm:cxn modelId="{5F1FD043-A365-4469-A69C-5C08DFB887ED}" srcId="{C3BF6957-0CAC-45CF-BB28-CE8D492EBA15}" destId="{3E5D61BE-DD0B-4336-A1D2-14D3E5F5742C}" srcOrd="0" destOrd="0" parTransId="{97902A5D-E5CB-4369-A010-95293D9C2682}" sibTransId="{8AA1AF29-785A-412A-8A6C-A3643141ACBC}"/>
    <dgm:cxn modelId="{8C0CBF7C-0413-471F-B3B0-CCACDFE41C7C}" srcId="{FFC3D7FD-123C-4356-9E49-1FBED56FADDE}" destId="{C3BF6957-0CAC-45CF-BB28-CE8D492EBA15}" srcOrd="1" destOrd="0" parTransId="{683B5B77-B69C-47FE-B546-64AC54EC0029}" sibTransId="{125D5634-BB86-41D0-843C-2CB4467C5E9E}"/>
    <dgm:cxn modelId="{BC02E48B-FEC9-40FE-922B-5C868A0102E7}" srcId="{FFC3D7FD-123C-4356-9E49-1FBED56FADDE}" destId="{37677F2D-CE8F-4205-AB08-A3C2796EF0B4}" srcOrd="0" destOrd="0" parTransId="{FA3F4513-9082-4DD1-85A7-6D17AB0568DC}" sibTransId="{EA335F9D-6E22-455E-B43C-889C5C0775DE}"/>
    <dgm:cxn modelId="{AB3FEFB8-B2BE-4DA1-9DD2-81F79E187566}" srcId="{FFC3D7FD-123C-4356-9E49-1FBED56FADDE}" destId="{BABD0685-F382-42DB-8854-89A055DAD7BA}" srcOrd="2" destOrd="0" parTransId="{72EB2776-E7E4-4F81-A829-5E1AE0D76AEB}" sibTransId="{9B52E772-179B-4188-91C2-CD7C1ABF8182}"/>
    <dgm:cxn modelId="{13A0F1D2-EA99-4F24-B217-11E6CFA3AEAF}" type="presOf" srcId="{C3BF6957-0CAC-45CF-BB28-CE8D492EBA15}" destId="{5D3B110C-6CE8-432E-8B27-903A8F87F00E}" srcOrd="0" destOrd="0" presId="urn:microsoft.com/office/officeart/2018/2/layout/IconVerticalSolidList"/>
    <dgm:cxn modelId="{7E4DB6E1-E007-41D6-98B2-8038BB1E6E9D}" srcId="{C3BF6957-0CAC-45CF-BB28-CE8D492EBA15}" destId="{F5977DFC-401A-46F2-B6C8-1A54D08CEB27}" srcOrd="1" destOrd="0" parTransId="{9A1D3212-93AF-41A6-8082-8258667DDA83}" sibTransId="{5A141DD0-170C-4D02-8E0E-9C3F3076A1BA}"/>
    <dgm:cxn modelId="{12CCC0E6-F6B4-4F2A-847D-2DD5CBAA640F}" type="presOf" srcId="{37677F2D-CE8F-4205-AB08-A3C2796EF0B4}" destId="{23038C36-33B6-4674-B204-FB78AA66FBF1}" srcOrd="0" destOrd="0" presId="urn:microsoft.com/office/officeart/2018/2/layout/IconVerticalSolidList"/>
    <dgm:cxn modelId="{0916298D-A6FE-44B9-B721-88C986634E0D}" type="presParOf" srcId="{564F791B-05C1-4B88-8F1B-93DAE1EDE243}" destId="{1008B7B7-3E55-43F5-8272-308552B3CB29}" srcOrd="0" destOrd="0" presId="urn:microsoft.com/office/officeart/2018/2/layout/IconVerticalSolidList"/>
    <dgm:cxn modelId="{AC6FAEE8-F68E-41C3-BB98-176C32297731}" type="presParOf" srcId="{1008B7B7-3E55-43F5-8272-308552B3CB29}" destId="{9F42E1FB-F832-49AA-B2E3-1C9649ADC372}" srcOrd="0" destOrd="0" presId="urn:microsoft.com/office/officeart/2018/2/layout/IconVerticalSolidList"/>
    <dgm:cxn modelId="{61E73D14-0F00-42E4-9415-FBD7E016581E}" type="presParOf" srcId="{1008B7B7-3E55-43F5-8272-308552B3CB29}" destId="{7B65E8FF-3F96-4F96-885E-C494207B9DFB}" srcOrd="1" destOrd="0" presId="urn:microsoft.com/office/officeart/2018/2/layout/IconVerticalSolidList"/>
    <dgm:cxn modelId="{3F273D9D-DC1E-4BB6-A064-6BF5A6BFF39C}" type="presParOf" srcId="{1008B7B7-3E55-43F5-8272-308552B3CB29}" destId="{C06C58A6-CB83-4806-85A2-8628B2487667}" srcOrd="2" destOrd="0" presId="urn:microsoft.com/office/officeart/2018/2/layout/IconVerticalSolidList"/>
    <dgm:cxn modelId="{0F4D67E5-3AFC-46E1-B986-F52A74B2A2C2}" type="presParOf" srcId="{1008B7B7-3E55-43F5-8272-308552B3CB29}" destId="{23038C36-33B6-4674-B204-FB78AA66FBF1}" srcOrd="3" destOrd="0" presId="urn:microsoft.com/office/officeart/2018/2/layout/IconVerticalSolidList"/>
    <dgm:cxn modelId="{2EB74321-41A3-4DC5-89F5-A612E2FBE63A}" type="presParOf" srcId="{564F791B-05C1-4B88-8F1B-93DAE1EDE243}" destId="{6EEB4CA3-F16D-4AE3-A766-E5B1A7B710BB}" srcOrd="1" destOrd="0" presId="urn:microsoft.com/office/officeart/2018/2/layout/IconVerticalSolidList"/>
    <dgm:cxn modelId="{62EC03DF-D008-4D5D-9007-E110A36ED1CB}" type="presParOf" srcId="{564F791B-05C1-4B88-8F1B-93DAE1EDE243}" destId="{D8F328CC-6462-4259-89A4-0B169BF8A16B}" srcOrd="2" destOrd="0" presId="urn:microsoft.com/office/officeart/2018/2/layout/IconVerticalSolidList"/>
    <dgm:cxn modelId="{7F9A80B5-A827-4C56-9F49-C4EADD126DFC}" type="presParOf" srcId="{D8F328CC-6462-4259-89A4-0B169BF8A16B}" destId="{DA8A7C27-5CC0-430D-A397-88F69E9515E2}" srcOrd="0" destOrd="0" presId="urn:microsoft.com/office/officeart/2018/2/layout/IconVerticalSolidList"/>
    <dgm:cxn modelId="{0FBA36EF-3C1F-4666-BD93-EAD84F444924}" type="presParOf" srcId="{D8F328CC-6462-4259-89A4-0B169BF8A16B}" destId="{23024921-C907-42D4-A416-DCBBE63570BB}" srcOrd="1" destOrd="0" presId="urn:microsoft.com/office/officeart/2018/2/layout/IconVerticalSolidList"/>
    <dgm:cxn modelId="{F1D37A52-F7BC-49ED-8850-BE4AC874A53F}" type="presParOf" srcId="{D8F328CC-6462-4259-89A4-0B169BF8A16B}" destId="{B6C42B99-2799-4E7C-BE25-4E4502410E63}" srcOrd="2" destOrd="0" presId="urn:microsoft.com/office/officeart/2018/2/layout/IconVerticalSolidList"/>
    <dgm:cxn modelId="{ADC5D2F6-5CB5-41DC-99AF-56AA26FA1CCB}" type="presParOf" srcId="{D8F328CC-6462-4259-89A4-0B169BF8A16B}" destId="{5D3B110C-6CE8-432E-8B27-903A8F87F00E}" srcOrd="3" destOrd="0" presId="urn:microsoft.com/office/officeart/2018/2/layout/IconVerticalSolidList"/>
    <dgm:cxn modelId="{855F7702-749A-4B42-8994-EC155F73B499}" type="presParOf" srcId="{D8F328CC-6462-4259-89A4-0B169BF8A16B}" destId="{359D8911-7B15-4865-861D-DDDC8BE6F1A4}" srcOrd="4" destOrd="0" presId="urn:microsoft.com/office/officeart/2018/2/layout/IconVerticalSolidList"/>
    <dgm:cxn modelId="{4FEB595B-5F14-45B2-ACAB-17171295D97F}" type="presParOf" srcId="{564F791B-05C1-4B88-8F1B-93DAE1EDE243}" destId="{B8305751-F9EF-492D-900B-F623F351422C}" srcOrd="3" destOrd="0" presId="urn:microsoft.com/office/officeart/2018/2/layout/IconVerticalSolidList"/>
    <dgm:cxn modelId="{1C1820D0-8754-45C2-9AD3-8FCFF0F61440}" type="presParOf" srcId="{564F791B-05C1-4B88-8F1B-93DAE1EDE243}" destId="{A985EA65-C873-47B2-97E0-9C67E3CAA400}" srcOrd="4" destOrd="0" presId="urn:microsoft.com/office/officeart/2018/2/layout/IconVerticalSolidList"/>
    <dgm:cxn modelId="{3077DE1B-CC30-40C5-9E9E-7FB42FB443B8}" type="presParOf" srcId="{A985EA65-C873-47B2-97E0-9C67E3CAA400}" destId="{A03708CE-94D5-4D70-BB5F-39FDBFC87A72}" srcOrd="0" destOrd="0" presId="urn:microsoft.com/office/officeart/2018/2/layout/IconVerticalSolidList"/>
    <dgm:cxn modelId="{EF3F9BD0-F1B4-43EF-B77C-4EEAD019CBE8}" type="presParOf" srcId="{A985EA65-C873-47B2-97E0-9C67E3CAA400}" destId="{9DDD87F8-3DFE-4574-A062-1A3044C37101}" srcOrd="1" destOrd="0" presId="urn:microsoft.com/office/officeart/2018/2/layout/IconVerticalSolidList"/>
    <dgm:cxn modelId="{B4ED98BB-F492-46C8-B689-DAD06C4561CA}" type="presParOf" srcId="{A985EA65-C873-47B2-97E0-9C67E3CAA400}" destId="{90C2578C-1D7F-46D4-9F44-4624449A45E4}" srcOrd="2" destOrd="0" presId="urn:microsoft.com/office/officeart/2018/2/layout/IconVerticalSolidList"/>
    <dgm:cxn modelId="{064B1E3B-9A7E-47B3-A8DD-1AF207B61CBA}" type="presParOf" srcId="{A985EA65-C873-47B2-97E0-9C67E3CAA400}" destId="{E457F423-4687-4D5A-B764-750A7A67769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2AEB3-494C-4074-9225-195DACBC2DB5}">
      <dsp:nvSpPr>
        <dsp:cNvPr id="0" name=""/>
        <dsp:cNvSpPr/>
      </dsp:nvSpPr>
      <dsp:spPr>
        <a:xfrm>
          <a:off x="0" y="384515"/>
          <a:ext cx="63642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54C42-7622-438B-B0ED-98CE4B79D0FD}">
      <dsp:nvSpPr>
        <dsp:cNvPr id="0" name=""/>
        <dsp:cNvSpPr/>
      </dsp:nvSpPr>
      <dsp:spPr>
        <a:xfrm>
          <a:off x="318211" y="89315"/>
          <a:ext cx="4454956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 – Airway</a:t>
          </a:r>
          <a:endParaRPr lang="en-US" sz="2000" kern="1200" dirty="0"/>
        </a:p>
      </dsp:txBody>
      <dsp:txXfrm>
        <a:off x="347032" y="118136"/>
        <a:ext cx="4397314" cy="532758"/>
      </dsp:txXfrm>
    </dsp:sp>
    <dsp:sp modelId="{2D82F00E-EF35-4542-9D46-CFE15841ED84}">
      <dsp:nvSpPr>
        <dsp:cNvPr id="0" name=""/>
        <dsp:cNvSpPr/>
      </dsp:nvSpPr>
      <dsp:spPr>
        <a:xfrm>
          <a:off x="0" y="1291716"/>
          <a:ext cx="63642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2502E-8212-4EB4-8AD1-B7792B2A15BE}">
      <dsp:nvSpPr>
        <dsp:cNvPr id="0" name=""/>
        <dsp:cNvSpPr/>
      </dsp:nvSpPr>
      <dsp:spPr>
        <a:xfrm>
          <a:off x="318211" y="996515"/>
          <a:ext cx="4454956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B – Breathing </a:t>
          </a:r>
          <a:endParaRPr lang="en-US" sz="2000" kern="1200" dirty="0"/>
        </a:p>
      </dsp:txBody>
      <dsp:txXfrm>
        <a:off x="347032" y="1025336"/>
        <a:ext cx="4397314" cy="532758"/>
      </dsp:txXfrm>
    </dsp:sp>
    <dsp:sp modelId="{0D139EC6-0D08-49E3-9BAA-401B3E102BF0}">
      <dsp:nvSpPr>
        <dsp:cNvPr id="0" name=""/>
        <dsp:cNvSpPr/>
      </dsp:nvSpPr>
      <dsp:spPr>
        <a:xfrm>
          <a:off x="0" y="2198916"/>
          <a:ext cx="63642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EB0AC-381F-4CF1-BCEA-3442F27E8287}">
      <dsp:nvSpPr>
        <dsp:cNvPr id="0" name=""/>
        <dsp:cNvSpPr/>
      </dsp:nvSpPr>
      <dsp:spPr>
        <a:xfrm>
          <a:off x="318211" y="1903716"/>
          <a:ext cx="4454956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 – Circulation</a:t>
          </a:r>
          <a:endParaRPr lang="en-US" sz="2000" kern="1200" dirty="0"/>
        </a:p>
      </dsp:txBody>
      <dsp:txXfrm>
        <a:off x="347032" y="1932537"/>
        <a:ext cx="4397314" cy="532758"/>
      </dsp:txXfrm>
    </dsp:sp>
    <dsp:sp modelId="{90A4E84D-B13E-4325-BA3E-5231A23F7F93}">
      <dsp:nvSpPr>
        <dsp:cNvPr id="0" name=""/>
        <dsp:cNvSpPr/>
      </dsp:nvSpPr>
      <dsp:spPr>
        <a:xfrm>
          <a:off x="0" y="3106116"/>
          <a:ext cx="63642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BCCAA-A443-4ACA-BBA0-6BE9E8A9DB33}">
      <dsp:nvSpPr>
        <dsp:cNvPr id="0" name=""/>
        <dsp:cNvSpPr/>
      </dsp:nvSpPr>
      <dsp:spPr>
        <a:xfrm>
          <a:off x="318211" y="2810916"/>
          <a:ext cx="4454956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 – Disability</a:t>
          </a:r>
          <a:endParaRPr lang="en-US" sz="2000" kern="1200"/>
        </a:p>
      </dsp:txBody>
      <dsp:txXfrm>
        <a:off x="347032" y="2839737"/>
        <a:ext cx="4397314" cy="532758"/>
      </dsp:txXfrm>
    </dsp:sp>
    <dsp:sp modelId="{E797CCB8-94AA-43EC-8BEE-FAE56C92A604}">
      <dsp:nvSpPr>
        <dsp:cNvPr id="0" name=""/>
        <dsp:cNvSpPr/>
      </dsp:nvSpPr>
      <dsp:spPr>
        <a:xfrm>
          <a:off x="0" y="4013316"/>
          <a:ext cx="63642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4A602-2F2B-4112-B123-1E193D10ED12}">
      <dsp:nvSpPr>
        <dsp:cNvPr id="0" name=""/>
        <dsp:cNvSpPr/>
      </dsp:nvSpPr>
      <dsp:spPr>
        <a:xfrm>
          <a:off x="318211" y="3718116"/>
          <a:ext cx="4454956" cy="590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 – Exposure </a:t>
          </a:r>
          <a:endParaRPr lang="en-US" sz="2000" kern="1200"/>
        </a:p>
      </dsp:txBody>
      <dsp:txXfrm>
        <a:off x="347032" y="3746937"/>
        <a:ext cx="4397314" cy="532758"/>
      </dsp:txXfrm>
    </dsp:sp>
    <dsp:sp modelId="{BF4BF566-EE0B-4A60-98F5-3FC347B698DC}">
      <dsp:nvSpPr>
        <dsp:cNvPr id="0" name=""/>
        <dsp:cNvSpPr/>
      </dsp:nvSpPr>
      <dsp:spPr>
        <a:xfrm>
          <a:off x="0" y="4920516"/>
          <a:ext cx="63642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4922E-F534-42C5-AC26-A72DC2D25966}">
      <dsp:nvSpPr>
        <dsp:cNvPr id="0" name=""/>
        <dsp:cNvSpPr/>
      </dsp:nvSpPr>
      <dsp:spPr>
        <a:xfrm>
          <a:off x="318211" y="4625316"/>
          <a:ext cx="4454956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Re-assess</a:t>
          </a:r>
          <a:endParaRPr lang="en-US" sz="2000" kern="1200" dirty="0"/>
        </a:p>
      </dsp:txBody>
      <dsp:txXfrm>
        <a:off x="347032" y="4654137"/>
        <a:ext cx="4397314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2E1FB-F832-49AA-B2E3-1C9649ADC372}">
      <dsp:nvSpPr>
        <dsp:cNvPr id="0" name=""/>
        <dsp:cNvSpPr/>
      </dsp:nvSpPr>
      <dsp:spPr>
        <a:xfrm>
          <a:off x="0" y="2254"/>
          <a:ext cx="10168127" cy="10541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5E8FF-3F96-4F96-885E-C494207B9DFB}">
      <dsp:nvSpPr>
        <dsp:cNvPr id="0" name=""/>
        <dsp:cNvSpPr/>
      </dsp:nvSpPr>
      <dsp:spPr>
        <a:xfrm>
          <a:off x="318892" y="239447"/>
          <a:ext cx="579804" cy="579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38C36-33B6-4674-B204-FB78AA66FBF1}">
      <dsp:nvSpPr>
        <dsp:cNvPr id="0" name=""/>
        <dsp:cNvSpPr/>
      </dsp:nvSpPr>
      <dsp:spPr>
        <a:xfrm>
          <a:off x="1217590" y="2254"/>
          <a:ext cx="8949347" cy="1054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569" tIns="111569" rIns="111569" bIns="11156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Ask “Are you alright?” – if the patient is able to verbally respond this indicates a patent airway </a:t>
          </a:r>
          <a:endParaRPr lang="en-US" sz="2500" kern="1200"/>
        </a:p>
      </dsp:txBody>
      <dsp:txXfrm>
        <a:off x="1217590" y="2254"/>
        <a:ext cx="8949347" cy="1054190"/>
      </dsp:txXfrm>
    </dsp:sp>
    <dsp:sp modelId="{DA8A7C27-5CC0-430D-A397-88F69E9515E2}">
      <dsp:nvSpPr>
        <dsp:cNvPr id="0" name=""/>
        <dsp:cNvSpPr/>
      </dsp:nvSpPr>
      <dsp:spPr>
        <a:xfrm>
          <a:off x="0" y="1319992"/>
          <a:ext cx="10168127" cy="10541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24921-C907-42D4-A416-DCBBE63570BB}">
      <dsp:nvSpPr>
        <dsp:cNvPr id="0" name=""/>
        <dsp:cNvSpPr/>
      </dsp:nvSpPr>
      <dsp:spPr>
        <a:xfrm>
          <a:off x="318892" y="1557185"/>
          <a:ext cx="579804" cy="579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B110C-6CE8-432E-8B27-903A8F87F00E}">
      <dsp:nvSpPr>
        <dsp:cNvPr id="0" name=""/>
        <dsp:cNvSpPr/>
      </dsp:nvSpPr>
      <dsp:spPr>
        <a:xfrm>
          <a:off x="1217590" y="1319992"/>
          <a:ext cx="4575657" cy="1054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569" tIns="111569" rIns="111569" bIns="11156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Are there signs of obstruction? </a:t>
          </a:r>
          <a:endParaRPr lang="en-US" sz="2500" kern="1200"/>
        </a:p>
      </dsp:txBody>
      <dsp:txXfrm>
        <a:off x="1217590" y="1319992"/>
        <a:ext cx="4575657" cy="1054190"/>
      </dsp:txXfrm>
    </dsp:sp>
    <dsp:sp modelId="{359D8911-7B15-4865-861D-DDDC8BE6F1A4}">
      <dsp:nvSpPr>
        <dsp:cNvPr id="0" name=""/>
        <dsp:cNvSpPr/>
      </dsp:nvSpPr>
      <dsp:spPr>
        <a:xfrm>
          <a:off x="5793247" y="1319992"/>
          <a:ext cx="4373689" cy="1054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569" tIns="111569" rIns="111569" bIns="11156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kern="1200" dirty="0"/>
            <a:t>Partial – Reduced air entry/Noisy breathing/Stridor 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kern="1200"/>
            <a:t>Complete – See-saw respiration (paradoxical chest and abdominal movement)/Central cyanosis/No breath sounds at nose or mouth </a:t>
          </a:r>
          <a:endParaRPr lang="en-US" sz="1400" kern="1200"/>
        </a:p>
      </dsp:txBody>
      <dsp:txXfrm>
        <a:off x="5793247" y="1319992"/>
        <a:ext cx="4373689" cy="1054190"/>
      </dsp:txXfrm>
    </dsp:sp>
    <dsp:sp modelId="{A03708CE-94D5-4D70-BB5F-39FDBFC87A72}">
      <dsp:nvSpPr>
        <dsp:cNvPr id="0" name=""/>
        <dsp:cNvSpPr/>
      </dsp:nvSpPr>
      <dsp:spPr>
        <a:xfrm>
          <a:off x="0" y="2637731"/>
          <a:ext cx="10168127" cy="10541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D87F8-3DFE-4574-A062-1A3044C37101}">
      <dsp:nvSpPr>
        <dsp:cNvPr id="0" name=""/>
        <dsp:cNvSpPr/>
      </dsp:nvSpPr>
      <dsp:spPr>
        <a:xfrm>
          <a:off x="318892" y="2874923"/>
          <a:ext cx="579804" cy="579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7F423-4687-4D5A-B764-750A7A67769D}">
      <dsp:nvSpPr>
        <dsp:cNvPr id="0" name=""/>
        <dsp:cNvSpPr/>
      </dsp:nvSpPr>
      <dsp:spPr>
        <a:xfrm>
          <a:off x="1217590" y="2637731"/>
          <a:ext cx="8949347" cy="1054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569" tIns="111569" rIns="111569" bIns="11156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Inspect the mouth for obstructions such as foreign bodies and secretions </a:t>
          </a:r>
          <a:endParaRPr lang="en-US" sz="2500" kern="1200"/>
        </a:p>
      </dsp:txBody>
      <dsp:txXfrm>
        <a:off x="1217590" y="2637731"/>
        <a:ext cx="8949347" cy="1054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36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6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9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1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1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9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5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2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0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5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_jsPhjJQVk?si=EREdLzu9WxgPmk_3" TargetMode="External"/><Relationship Id="rId2" Type="http://schemas.openxmlformats.org/officeDocument/2006/relationships/hyperlink" Target="https://youtu.be/I_1QdvdR2tg?si=kO66LxLU_nv8fYB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eekymedics.com/abcde-approach/" TargetMode="External"/><Relationship Id="rId2" Type="http://schemas.openxmlformats.org/officeDocument/2006/relationships/hyperlink" Target="https://www.resus.org.uk/library/abcde-approa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m3.org.uk/posters-and-infographic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DA4374D-F270-4C02-88D7-B751FD9BD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!!Rectangle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7" name="Picture 16" descr="Gradient pastel colors on a top view">
            <a:extLst>
              <a:ext uri="{FF2B5EF4-FFF2-40B4-BE49-F238E27FC236}">
                <a16:creationId xmlns:a16="http://schemas.microsoft.com/office/drawing/2014/main" id="{FF040676-747A-5748-07BB-542714259C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2344" b="3386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ED499-3EAA-C0BF-3DDC-F6CBF1318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pPr algn="ctr"/>
            <a:r>
              <a:rPr lang="en-GB" sz="7200" dirty="0"/>
              <a:t>The Deteriorating </a:t>
            </a:r>
            <a:r>
              <a:rPr lang="en-GB" sz="7200"/>
              <a:t>Patient Assessment </a:t>
            </a:r>
            <a:endParaRPr lang="en-GB" sz="72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727FA-5CF8-2ADD-532A-30533DDE6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pPr algn="ctr"/>
            <a:r>
              <a:rPr lang="en-GB" sz="1600" dirty="0">
                <a:solidFill>
                  <a:srgbClr val="FFFFFF"/>
                </a:solidFill>
              </a:rPr>
              <a:t>By Dr Danny Lamdin </a:t>
            </a:r>
          </a:p>
        </p:txBody>
      </p:sp>
    </p:spTree>
    <p:extLst>
      <p:ext uri="{BB962C8B-B14F-4D97-AF65-F5344CB8AC3E}">
        <p14:creationId xmlns:p14="http://schemas.microsoft.com/office/powerpoint/2010/main" val="127558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B58EE-11BB-BD97-21B6-EF961623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Airway – Interventions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256B5-624E-E713-F246-C636D4014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Call for help (via 2222) – airway obstruction is an emergency </a:t>
            </a:r>
          </a:p>
          <a:p>
            <a:r>
              <a:rPr lang="en-GB" dirty="0"/>
              <a:t>Airway Manoeuvres </a:t>
            </a:r>
          </a:p>
          <a:p>
            <a:pPr lvl="1"/>
            <a:r>
              <a:rPr lang="en-GB" dirty="0"/>
              <a:t>Head tilt chin lift</a:t>
            </a:r>
          </a:p>
          <a:p>
            <a:pPr lvl="1"/>
            <a:r>
              <a:rPr lang="en-GB" dirty="0"/>
              <a:t>Jaw Thrust </a:t>
            </a:r>
          </a:p>
          <a:p>
            <a:r>
              <a:rPr lang="en-GB" dirty="0"/>
              <a:t>Airway Adjuncts </a:t>
            </a:r>
          </a:p>
          <a:p>
            <a:pPr lvl="1"/>
            <a:r>
              <a:rPr lang="en-GB" dirty="0"/>
              <a:t>Oropharyngeal </a:t>
            </a:r>
          </a:p>
          <a:p>
            <a:pPr lvl="1"/>
            <a:r>
              <a:rPr lang="en-GB" dirty="0"/>
              <a:t>Nasopharyngeal airway </a:t>
            </a:r>
          </a:p>
          <a:p>
            <a:r>
              <a:rPr lang="en-GB" dirty="0"/>
              <a:t>Tracheal intubation </a:t>
            </a:r>
          </a:p>
          <a:p>
            <a:r>
              <a:rPr lang="en-GB" dirty="0"/>
              <a:t>Treat cause – if a specific cause is identified attempt to treat (e.g. Blood/Vomit/Secretions should be suctioned, Anaphylaxis treat with IM adrenaline)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7143A-E69D-60EA-5F01-692AF9633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683" y="2110007"/>
            <a:ext cx="3584549" cy="182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3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2F290-6585-C115-5770-BA32B638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Breathing – Assessment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B17A1-4F7E-26FA-1E69-3286A40B8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Respiratory rate – normal 12-20</a:t>
            </a:r>
          </a:p>
          <a:p>
            <a:pPr lvl="1"/>
            <a:r>
              <a:rPr lang="en-GB" sz="1600" dirty="0"/>
              <a:t>Causes of </a:t>
            </a:r>
            <a:r>
              <a:rPr lang="en-GB" sz="1600" dirty="0" err="1"/>
              <a:t>Bradypnoea</a:t>
            </a:r>
            <a:r>
              <a:rPr lang="en-GB" sz="1600" dirty="0"/>
              <a:t> – sedation, opioid toxicity, raised ICP, CO</a:t>
            </a:r>
            <a:r>
              <a:rPr lang="en-GB" sz="1600" baseline="-25000" dirty="0"/>
              <a:t>2</a:t>
            </a:r>
            <a:r>
              <a:rPr lang="en-GB" sz="1600" dirty="0"/>
              <a:t> retention </a:t>
            </a:r>
          </a:p>
          <a:p>
            <a:pPr lvl="1"/>
            <a:r>
              <a:rPr lang="en-GB" sz="1600" dirty="0"/>
              <a:t>Causes of Tachypnoea – airway obstruction, asthma, pneumonia, pulmonary embolism, pneumothorax, pulmonary oedema, heart failure, anxiety </a:t>
            </a:r>
          </a:p>
          <a:p>
            <a:r>
              <a:rPr lang="en-GB" sz="2000" dirty="0"/>
              <a:t>Oxygen saturation – aim &gt;94% unless at risk of hypercapnic respiratory failure, then aim 88-92% </a:t>
            </a:r>
          </a:p>
          <a:p>
            <a:r>
              <a:rPr lang="en-GB" sz="2000" dirty="0"/>
              <a:t>General signs of respiratory distress – sweating, cyanosis, accessory muscle use, abdominal breathing, cough, stridor </a:t>
            </a:r>
          </a:p>
          <a:p>
            <a:r>
              <a:rPr lang="en-GB" sz="2000" dirty="0"/>
              <a:t>Assess breath depth, breathing pattern and symmetry of chest expansion </a:t>
            </a:r>
          </a:p>
        </p:txBody>
      </p:sp>
    </p:spTree>
    <p:extLst>
      <p:ext uri="{BB962C8B-B14F-4D97-AF65-F5344CB8AC3E}">
        <p14:creationId xmlns:p14="http://schemas.microsoft.com/office/powerpoint/2010/main" val="248275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2F290-6585-C115-5770-BA32B638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Breathing – Assessment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B17A1-4F7E-26FA-1E69-3286A40B8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>
            <a:normAutofit/>
          </a:bodyPr>
          <a:lstStyle/>
          <a:p>
            <a:r>
              <a:rPr lang="en-GB" sz="2000" dirty="0"/>
              <a:t>Percuss the chest – Pneumothorax (hyper-resonant), Consolidation/Pleural effusion (dull)</a:t>
            </a:r>
          </a:p>
          <a:p>
            <a:r>
              <a:rPr lang="en-GB" sz="2000" dirty="0"/>
              <a:t>Chest Auscultation – assess for wheeze, crepitations and/or reduced or absent breath sounds </a:t>
            </a:r>
          </a:p>
          <a:p>
            <a:r>
              <a:rPr lang="en-GB" sz="2000" dirty="0"/>
              <a:t>Assess the position of the trachea </a:t>
            </a:r>
          </a:p>
          <a:p>
            <a:r>
              <a:rPr lang="en-GB" sz="2000" dirty="0"/>
              <a:t>Arterial blood gas (ABG) is important in identifying patients with type 2 respiratory failure who may require escalation sooner </a:t>
            </a:r>
          </a:p>
          <a:p>
            <a:r>
              <a:rPr lang="en-GB" sz="2000" dirty="0"/>
              <a:t>Chest X-ray </a:t>
            </a:r>
          </a:p>
          <a:p>
            <a:pPr lvl="1"/>
            <a:r>
              <a:rPr lang="en-GB" sz="1600" dirty="0"/>
              <a:t>What does the X-ray on the right show?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F5848-16C8-F32D-2FAE-2F35D6891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299374"/>
            <a:ext cx="4876800" cy="55734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FBC4CC-89F9-30C0-580C-A94CF76504E1}"/>
              </a:ext>
            </a:extLst>
          </p:cNvPr>
          <p:cNvSpPr txBox="1"/>
          <p:nvPr/>
        </p:nvSpPr>
        <p:spPr>
          <a:xfrm>
            <a:off x="8773201" y="6153198"/>
            <a:ext cx="358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Tension Pneumothorax </a:t>
            </a:r>
          </a:p>
        </p:txBody>
      </p:sp>
    </p:spTree>
    <p:extLst>
      <p:ext uri="{BB962C8B-B14F-4D97-AF65-F5344CB8AC3E}">
        <p14:creationId xmlns:p14="http://schemas.microsoft.com/office/powerpoint/2010/main" val="297042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2F290-6585-C115-5770-BA32B638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Breathing –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B17A1-4F7E-26FA-1E69-3286A40B8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Supplementary Oxygen </a:t>
            </a:r>
          </a:p>
          <a:p>
            <a:pPr lvl="1"/>
            <a:r>
              <a:rPr lang="en-GB" dirty="0"/>
              <a:t>Initially high flow and then wean as appropriate according to response</a:t>
            </a:r>
          </a:p>
          <a:p>
            <a:r>
              <a:rPr lang="en-GB" dirty="0"/>
              <a:t>Assisted Ventilation </a:t>
            </a:r>
          </a:p>
          <a:p>
            <a:pPr lvl="1"/>
            <a:r>
              <a:rPr lang="en-GB" dirty="0"/>
              <a:t>If inadequate/absent ventilatory effort use a bag-valve-mask or insert a laryngeal mask and manual ventilate the patient </a:t>
            </a:r>
          </a:p>
          <a:p>
            <a:pPr lvl="1"/>
            <a:r>
              <a:rPr lang="en-GB" dirty="0"/>
              <a:t>Non-invasive ventilation may be appropriate for some patients </a:t>
            </a:r>
          </a:p>
          <a:p>
            <a:pPr lvl="1"/>
            <a:r>
              <a:rPr lang="en-GB" dirty="0"/>
              <a:t>Some patients may require tracheal intubation, so it is important to call for help as early as possible </a:t>
            </a:r>
          </a:p>
          <a:p>
            <a:r>
              <a:rPr lang="en-GB" dirty="0"/>
              <a:t>Treat the cause</a:t>
            </a:r>
          </a:p>
          <a:p>
            <a:pPr lvl="1"/>
            <a:r>
              <a:rPr lang="en-GB" dirty="0"/>
              <a:t>Treat immediately life-threatening conditions such as acute severe asthma, pulmonary oedema, and tension pneumothorax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098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EBF276-F068-BBE4-EB6C-3313BF7C9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483" y="0"/>
            <a:ext cx="4847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03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B483-0DC2-5262-D8D7-28510943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Circulation –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E4DF3-DF3A-504F-E0ED-9B39F53F7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Vitals – Heart rate, Blood pressure, Capillary refill </a:t>
            </a:r>
          </a:p>
          <a:p>
            <a:r>
              <a:rPr lang="en-GB" dirty="0"/>
              <a:t>Pulse</a:t>
            </a:r>
          </a:p>
          <a:p>
            <a:pPr lvl="1"/>
            <a:r>
              <a:rPr lang="en-GB" dirty="0"/>
              <a:t>Peripheral and Central – peripheral pulse may not be palpable in hypotension </a:t>
            </a:r>
          </a:p>
          <a:p>
            <a:pPr lvl="1"/>
            <a:r>
              <a:rPr lang="en-GB" dirty="0"/>
              <a:t>Rate, Rhythm, Character, Volume </a:t>
            </a:r>
          </a:p>
          <a:p>
            <a:r>
              <a:rPr lang="en-GB" dirty="0"/>
              <a:t>Heart Auscultation </a:t>
            </a:r>
          </a:p>
          <a:p>
            <a:r>
              <a:rPr lang="en-GB" dirty="0"/>
              <a:t>Signs of reduced cardiac output – peripheral cyanosis, cool peripheries, reduced consciousness, oliguria (urine output &lt;0.5mL/kg/hr)</a:t>
            </a:r>
          </a:p>
          <a:p>
            <a:r>
              <a:rPr lang="en-GB" dirty="0"/>
              <a:t>Assess for external haemorrhage </a:t>
            </a:r>
          </a:p>
          <a:p>
            <a:r>
              <a:rPr lang="en-GB" dirty="0"/>
              <a:t>ECG</a:t>
            </a:r>
          </a:p>
          <a:p>
            <a:pPr lvl="1"/>
            <a:r>
              <a:rPr lang="en-GB" dirty="0"/>
              <a:t>What arrhythmia is shown in the ECG?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A7178-1C32-3AD8-1A3C-859C460CD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026" y="5246870"/>
            <a:ext cx="5954973" cy="15087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46A62B-9069-293E-9AFD-CD86247781DA}"/>
              </a:ext>
            </a:extLst>
          </p:cNvPr>
          <p:cNvSpPr txBox="1"/>
          <p:nvPr/>
        </p:nvSpPr>
        <p:spPr>
          <a:xfrm>
            <a:off x="8925636" y="5246870"/>
            <a:ext cx="286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Ventricular Tachycardia </a:t>
            </a:r>
          </a:p>
        </p:txBody>
      </p:sp>
    </p:spTree>
    <p:extLst>
      <p:ext uri="{BB962C8B-B14F-4D97-AF65-F5344CB8AC3E}">
        <p14:creationId xmlns:p14="http://schemas.microsoft.com/office/powerpoint/2010/main" val="23011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B483-0DC2-5262-D8D7-28510943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Circulation – Interventions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E4DF3-DF3A-504F-E0ED-9B39F53F7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Ensure vascular access and take blood </a:t>
            </a:r>
          </a:p>
          <a:p>
            <a:pPr lvl="1"/>
            <a:r>
              <a:rPr lang="en-GB" dirty="0"/>
              <a:t>FBC, U&amp;Es, LFTs, CRP, Coagulation, Blood cultures, VBG +/- ABG</a:t>
            </a:r>
          </a:p>
          <a:p>
            <a:pPr lvl="1"/>
            <a:r>
              <a:rPr lang="en-GB" dirty="0"/>
              <a:t>Other tests to consider: Troponin, D-dimer, Bone profile</a:t>
            </a:r>
          </a:p>
          <a:p>
            <a:r>
              <a:rPr lang="en-GB" dirty="0"/>
              <a:t>IV Fluids</a:t>
            </a:r>
          </a:p>
          <a:p>
            <a:pPr lvl="1"/>
            <a:r>
              <a:rPr lang="en-GB" dirty="0"/>
              <a:t>If Hypotensive give stat IV Crystalloid (e.g. </a:t>
            </a:r>
            <a:r>
              <a:rPr lang="en-GB" dirty="0" err="1"/>
              <a:t>Hartmanns</a:t>
            </a:r>
            <a:r>
              <a:rPr lang="en-GB" dirty="0"/>
              <a:t>, Normal Saline) - 500mL over 15 mins, reduce to 250mL if history of cardiac failure. Reassess response to fluids after each bolus and repeat if required</a:t>
            </a:r>
          </a:p>
          <a:p>
            <a:pPr lvl="1"/>
            <a:r>
              <a:rPr lang="en-GB" dirty="0"/>
              <a:t>If Hypotensive with signs of cardiac failure seek urgent specialist input </a:t>
            </a:r>
          </a:p>
          <a:p>
            <a:r>
              <a:rPr lang="en-GB" dirty="0"/>
              <a:t>Consider the need for blood transfusion in haemorrhage </a:t>
            </a:r>
          </a:p>
          <a:p>
            <a:r>
              <a:rPr lang="en-GB" dirty="0"/>
              <a:t>Treat cause</a:t>
            </a:r>
          </a:p>
          <a:p>
            <a:pPr lvl="1"/>
            <a:r>
              <a:rPr lang="en-GB" dirty="0"/>
              <a:t>Common conditions in deteriorating patients include ACS, hypovolaemic shock, septic shock, and arrhythmias </a:t>
            </a:r>
          </a:p>
        </p:txBody>
      </p:sp>
    </p:spTree>
    <p:extLst>
      <p:ext uri="{BB962C8B-B14F-4D97-AF65-F5344CB8AC3E}">
        <p14:creationId xmlns:p14="http://schemas.microsoft.com/office/powerpoint/2010/main" val="2141004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D8D4-9B50-D3A9-1EDE-512BA2333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Disability – Assessment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4E1E4-101F-6CF0-C3CD-97222A64E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GCS (Eyes – 4, Verbal – 5, Motor – 6)</a:t>
            </a:r>
          </a:p>
          <a:p>
            <a:r>
              <a:rPr lang="en-GB" dirty="0"/>
              <a:t>ACVPU – Alert, Confused, responds to Voice, responds to Pain, Unresponsive </a:t>
            </a:r>
          </a:p>
          <a:p>
            <a:r>
              <a:rPr lang="en-GB" dirty="0"/>
              <a:t>Pupils – size, symmetry, reaction to light </a:t>
            </a:r>
          </a:p>
          <a:p>
            <a:r>
              <a:rPr lang="en-GB" dirty="0"/>
              <a:t>Capillary blood glucose </a:t>
            </a:r>
          </a:p>
          <a:p>
            <a:pPr lvl="1"/>
            <a:r>
              <a:rPr lang="en-GB" dirty="0"/>
              <a:t>In peri-arrest patient this can be obtained from the VBG/ABG </a:t>
            </a:r>
          </a:p>
          <a:p>
            <a:r>
              <a:rPr lang="en-GB" dirty="0"/>
              <a:t>Check the drug chart </a:t>
            </a:r>
          </a:p>
        </p:txBody>
      </p:sp>
    </p:spTree>
    <p:extLst>
      <p:ext uri="{BB962C8B-B14F-4D97-AF65-F5344CB8AC3E}">
        <p14:creationId xmlns:p14="http://schemas.microsoft.com/office/powerpoint/2010/main" val="3104391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040178-6CCF-DCA4-9125-90E4EFD6C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92"/>
          <a:stretch/>
        </p:blipFill>
        <p:spPr>
          <a:xfrm>
            <a:off x="1953064" y="274747"/>
            <a:ext cx="8285871" cy="63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74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D8D4-9B50-D3A9-1EDE-512BA2333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Disability – Interventions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4E1E4-101F-6CF0-C3CD-97222A64E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Common causes for unconsciousness include hypoxia, hypercapnia and cerebral hypoperfusion which should have been identified and managed already in the assessment </a:t>
            </a:r>
          </a:p>
          <a:p>
            <a:r>
              <a:rPr lang="en-GB" dirty="0"/>
              <a:t>Hypoglycaemia (glucose &lt;4mmols/L) – 150mL 10% Glucose IV over 15 mins OR 1mg Glucagon IM </a:t>
            </a:r>
          </a:p>
          <a:p>
            <a:r>
              <a:rPr lang="en-GB" dirty="0"/>
              <a:t>Drugs/Overdose</a:t>
            </a:r>
          </a:p>
          <a:p>
            <a:pPr lvl="1"/>
            <a:r>
              <a:rPr lang="en-GB" dirty="0"/>
              <a:t>Medication overdoses may lead to patients becoming drowsy and unresponsive and may reduce the respiratory rate, a common cause for this is opioid toxicity </a:t>
            </a:r>
          </a:p>
          <a:p>
            <a:pPr lvl="1"/>
            <a:r>
              <a:rPr lang="en-GB" dirty="0"/>
              <a:t>Treat opioid toxicity with Naloxone 400mcg IM/IV</a:t>
            </a:r>
          </a:p>
        </p:txBody>
      </p:sp>
    </p:spTree>
    <p:extLst>
      <p:ext uri="{BB962C8B-B14F-4D97-AF65-F5344CB8AC3E}">
        <p14:creationId xmlns:p14="http://schemas.microsoft.com/office/powerpoint/2010/main" val="314530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A4BFD-430E-5915-8328-28FC19B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978619"/>
            <a:ext cx="5991244" cy="1106424"/>
          </a:xfrm>
        </p:spPr>
        <p:txBody>
          <a:bodyPr>
            <a:normAutofit/>
          </a:bodyPr>
          <a:lstStyle/>
          <a:p>
            <a:r>
              <a:rPr lang="en-GB" sz="3200" dirty="0"/>
              <a:t>Overview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8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7DE2F-5502-3E01-CF11-A78A9A439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5993892" cy="3560251"/>
          </a:xfrm>
        </p:spPr>
        <p:txBody>
          <a:bodyPr>
            <a:normAutofit/>
          </a:bodyPr>
          <a:lstStyle/>
          <a:p>
            <a:r>
              <a:rPr lang="en-US" sz="2000" b="0" i="0" dirty="0">
                <a:effectLst/>
                <a:latin typeface="+mj-lt"/>
              </a:rPr>
              <a:t>A deteriorating patient is something most of us will frequently come across both on call and in A&amp;E. </a:t>
            </a:r>
            <a:endParaRPr lang="en-US" sz="2000" dirty="0">
              <a:effectLst/>
              <a:latin typeface="+mj-lt"/>
            </a:endParaRPr>
          </a:p>
          <a:p>
            <a:r>
              <a:rPr lang="en-US" sz="2000" b="0" i="0" dirty="0">
                <a:effectLst/>
                <a:latin typeface="+mj-lt"/>
              </a:rPr>
              <a:t>It can be very daunting when first assessing these patients and you may not know where to start. </a:t>
            </a:r>
            <a:endParaRPr lang="en-US" sz="2000" dirty="0">
              <a:effectLst/>
              <a:latin typeface="+mj-lt"/>
            </a:endParaRPr>
          </a:p>
          <a:p>
            <a:r>
              <a:rPr lang="en-US" sz="2000" b="0" i="0" dirty="0">
                <a:effectLst/>
                <a:latin typeface="+mj-lt"/>
              </a:rPr>
              <a:t>Here are some tips on how to identify, asses,  and manage a deteriorating patient. </a:t>
            </a:r>
            <a:endParaRPr lang="en-GB" sz="2000" dirty="0">
              <a:latin typeface="+mj-lt"/>
            </a:endParaRPr>
          </a:p>
        </p:txBody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1F0A31B2-C893-8E26-0985-FEFD36E15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9814" y="1329879"/>
            <a:ext cx="4097657" cy="409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29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ACE1-3C2B-9EC8-AC00-19F2C5A7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Exposure – Assessment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D89B9-46EE-9AB4-C2F3-9B5FC94B3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Measure temperature if not done so already </a:t>
            </a:r>
          </a:p>
          <a:p>
            <a:r>
              <a:rPr lang="en-GB" dirty="0"/>
              <a:t>Complete the examination by fully exposing the patient while maintaining their dignity </a:t>
            </a:r>
          </a:p>
          <a:p>
            <a:r>
              <a:rPr lang="en-GB" dirty="0"/>
              <a:t>Look for rashes, drains, catheters, wounds</a:t>
            </a:r>
          </a:p>
          <a:p>
            <a:r>
              <a:rPr lang="en-GB" dirty="0"/>
              <a:t>Abdominal examination </a:t>
            </a:r>
          </a:p>
          <a:p>
            <a:r>
              <a:rPr lang="en-GB" dirty="0"/>
              <a:t>Examination of the limbs for pain, swelling or deformity </a:t>
            </a:r>
          </a:p>
          <a:p>
            <a:r>
              <a:rPr lang="en-GB" dirty="0"/>
              <a:t>Take a full history from the patient (if possible), relatives, carers and other staff </a:t>
            </a:r>
          </a:p>
          <a:p>
            <a:r>
              <a:rPr lang="en-GB" dirty="0"/>
              <a:t>Review recent notes, vital signs, investigations and medications</a:t>
            </a:r>
          </a:p>
        </p:txBody>
      </p:sp>
    </p:spTree>
    <p:extLst>
      <p:ext uri="{BB962C8B-B14F-4D97-AF65-F5344CB8AC3E}">
        <p14:creationId xmlns:p14="http://schemas.microsoft.com/office/powerpoint/2010/main" val="2944957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93485-C2D6-22CC-32AF-14A9B5B6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3815C-EB58-39E6-2A88-BBB714330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Once you have performed a complete assessment go back to A and start again </a:t>
            </a:r>
          </a:p>
          <a:p>
            <a:r>
              <a:rPr lang="en-GB" dirty="0"/>
              <a:t>Assess response to treatment and change in clinical condition </a:t>
            </a:r>
          </a:p>
          <a:p>
            <a:r>
              <a:rPr lang="en-GB" dirty="0"/>
              <a:t>Repeat treatments where appropriate </a:t>
            </a:r>
          </a:p>
          <a:p>
            <a:r>
              <a:rPr lang="en-GB" dirty="0"/>
              <a:t>Treat the underlying cause where identified and possible </a:t>
            </a:r>
          </a:p>
          <a:p>
            <a:r>
              <a:rPr lang="en-GB" dirty="0"/>
              <a:t>Handover to the appropriate team using SBAR technique </a:t>
            </a:r>
          </a:p>
          <a:p>
            <a:r>
              <a:rPr lang="en-GB" dirty="0"/>
              <a:t>Document assessment and plan </a:t>
            </a:r>
          </a:p>
        </p:txBody>
      </p:sp>
    </p:spTree>
    <p:extLst>
      <p:ext uri="{BB962C8B-B14F-4D97-AF65-F5344CB8AC3E}">
        <p14:creationId xmlns:p14="http://schemas.microsoft.com/office/powerpoint/2010/main" val="75939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6ABB-6104-D756-D37C-311D8756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88550-F485-0EA7-15BB-CF058401B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Follow a systematic A-E </a:t>
            </a:r>
          </a:p>
          <a:p>
            <a:r>
              <a:rPr lang="en-GB" dirty="0"/>
              <a:t>Ensure you complete a full assessment </a:t>
            </a:r>
          </a:p>
          <a:p>
            <a:r>
              <a:rPr lang="en-GB" dirty="0"/>
              <a:t>Treat life-threatening problems as you go </a:t>
            </a:r>
          </a:p>
          <a:p>
            <a:r>
              <a:rPr lang="en-GB" dirty="0"/>
              <a:t>Reassess regularly </a:t>
            </a:r>
          </a:p>
          <a:p>
            <a:r>
              <a:rPr lang="en-GB" dirty="0"/>
              <a:t>Call for help early – this can be to your seniors or if necessary call 2222</a:t>
            </a:r>
          </a:p>
        </p:txBody>
      </p:sp>
    </p:spTree>
    <p:extLst>
      <p:ext uri="{BB962C8B-B14F-4D97-AF65-F5344CB8AC3E}">
        <p14:creationId xmlns:p14="http://schemas.microsoft.com/office/powerpoint/2010/main" val="1347898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B1A6-F4FF-3164-1932-103802B0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CB27A-7271-8266-99B7-44871F50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Mind the Bleep – Managing the Deteriorating Patient Video</a:t>
            </a:r>
          </a:p>
          <a:p>
            <a:pPr lvl="1"/>
            <a:r>
              <a:rPr lang="en-GB" dirty="0"/>
              <a:t>Quite a long video but goes into more detail around assessing and managing deteriorating patients, ABG interpretation and escalating concerns</a:t>
            </a:r>
          </a:p>
          <a:p>
            <a:pPr lvl="1"/>
            <a:r>
              <a:rPr lang="en-GB" dirty="0">
                <a:hlinkClick r:id="rId2"/>
              </a:rPr>
              <a:t>https://youtu.be/I_1QdvdR2tg?si=kO66LxLU_nv8fYBS</a:t>
            </a:r>
            <a:r>
              <a:rPr lang="en-GB" dirty="0"/>
              <a:t> </a:t>
            </a:r>
          </a:p>
          <a:p>
            <a:r>
              <a:rPr lang="en-GB" dirty="0"/>
              <a:t>Teach me Surgery – A to E Assessment of the Acutely Unwell Patient </a:t>
            </a:r>
          </a:p>
          <a:p>
            <a:pPr lvl="1"/>
            <a:r>
              <a:rPr lang="en-GB" dirty="0"/>
              <a:t>Shorter video with a surgical focus but still provides a good overview of initial assessment and </a:t>
            </a:r>
            <a:r>
              <a:rPr lang="en-GB" dirty="0" err="1"/>
              <a:t>interventiosn</a:t>
            </a:r>
            <a:r>
              <a:rPr lang="en-GB" dirty="0"/>
              <a:t> </a:t>
            </a:r>
          </a:p>
          <a:p>
            <a:pPr lvl="1"/>
            <a:r>
              <a:rPr lang="en-GB">
                <a:hlinkClick r:id="rId3"/>
              </a:rPr>
              <a:t>https://youtu.be/v_jsPhjJQVk?si=EREdLzu9WxgPmk_3</a:t>
            </a:r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755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F6817-8F9A-BE1F-08C1-DF15936F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AD5DE-99AA-69D3-5F2F-2CAEDBE97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Resuscitation Council (UK) – ABCDE Approach. Available at: </a:t>
            </a:r>
            <a:r>
              <a:rPr lang="en-GB" dirty="0">
                <a:hlinkClick r:id="rId2"/>
              </a:rPr>
              <a:t>https://www.resus.org.uk/library/abcde-approach</a:t>
            </a:r>
            <a:r>
              <a:rPr lang="en-GB" dirty="0"/>
              <a:t> </a:t>
            </a:r>
          </a:p>
          <a:p>
            <a:r>
              <a:rPr lang="en-GB" dirty="0"/>
              <a:t>Geeky Medics – ABCDE Assessment – OSCE </a:t>
            </a:r>
            <a:r>
              <a:rPr lang="en-GB" dirty="0" err="1"/>
              <a:t>Gudie</a:t>
            </a:r>
            <a:r>
              <a:rPr lang="en-GB" dirty="0"/>
              <a:t>. Available at: </a:t>
            </a:r>
            <a:r>
              <a:rPr lang="en-GB" dirty="0">
                <a:hlinkClick r:id="rId3"/>
              </a:rPr>
              <a:t>https://geekymedics.com/abcde-approach/</a:t>
            </a:r>
            <a:r>
              <a:rPr lang="en-GB" dirty="0"/>
              <a:t> </a:t>
            </a:r>
          </a:p>
          <a:p>
            <a:r>
              <a:rPr lang="en-GB" dirty="0"/>
              <a:t>East Midlands Emergency Medicine Educational Media. Available at: </a:t>
            </a:r>
            <a:r>
              <a:rPr lang="en-GB" dirty="0">
                <a:hlinkClick r:id="rId4"/>
              </a:rPr>
              <a:t>https://em3.org.uk/posters-and-infographics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211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6C44-D302-BD1E-50CD-332586CF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96D8A-00EF-ABDD-5354-A85671449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NEWS</a:t>
            </a:r>
          </a:p>
          <a:p>
            <a:pPr lvl="1"/>
            <a:r>
              <a:rPr lang="en-GB" dirty="0"/>
              <a:t>National Early Warning Score </a:t>
            </a:r>
          </a:p>
          <a:p>
            <a:pPr lvl="1"/>
            <a:r>
              <a:rPr lang="en-GB" dirty="0"/>
              <a:t>Provides early identification of deteriorating patients </a:t>
            </a:r>
          </a:p>
          <a:p>
            <a:pPr lvl="1"/>
            <a:r>
              <a:rPr lang="en-GB" dirty="0"/>
              <a:t>Allows appropriate escalation to medical teams and seniors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55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6C44-D302-BD1E-50CD-332586CF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96D8A-00EF-ABDD-5354-A8567144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470" y="2108836"/>
            <a:ext cx="3808593" cy="42005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This is an example of a NEWS chart. </a:t>
            </a:r>
          </a:p>
          <a:p>
            <a:pPr marL="0" indent="0">
              <a:buNone/>
            </a:pPr>
            <a:r>
              <a:rPr lang="en-GB" dirty="0"/>
              <a:t>Patients with an increasing score or a high score in a single area may be at risk of deterioration and should be urgently assessed and escalated appropriately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59773-7F91-EB01-239C-B32954046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88" y="2108835"/>
            <a:ext cx="65246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7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6C44-D302-BD1E-50CD-332586CF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96D8A-00EF-ABDD-5354-A85671449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NEWS</a:t>
            </a:r>
          </a:p>
          <a:p>
            <a:pPr lvl="1"/>
            <a:r>
              <a:rPr lang="en-GB" dirty="0"/>
              <a:t>National Early Warning Score </a:t>
            </a:r>
          </a:p>
          <a:p>
            <a:pPr lvl="1"/>
            <a:r>
              <a:rPr lang="en-GB" dirty="0"/>
              <a:t>Provides early identification of deteriorating patients </a:t>
            </a:r>
          </a:p>
          <a:p>
            <a:pPr lvl="1"/>
            <a:r>
              <a:rPr lang="en-GB" dirty="0"/>
              <a:t>Allows appropriate escalation to medical teams and seniors </a:t>
            </a:r>
          </a:p>
          <a:p>
            <a:r>
              <a:rPr lang="en-GB" dirty="0"/>
              <a:t>Nursing Concern</a:t>
            </a:r>
          </a:p>
          <a:p>
            <a:r>
              <a:rPr lang="en-GB" dirty="0"/>
              <a:t>Relative Concerns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24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D7988-883C-99E5-DEF2-6A77C723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dirty="0"/>
              <a:t>Assessment and Intervention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870223-D104-7799-A373-5AB95C81E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535782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111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A499A-36A9-97E0-204F-7E7B06215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and Intervention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35EF-BA0A-A5DC-3815-8C5FB4C4A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Deteriorating patients should be assessed using an A-E approach </a:t>
            </a:r>
          </a:p>
          <a:p>
            <a:r>
              <a:rPr lang="en-GB" dirty="0"/>
              <a:t>You should perform and complete assessment and ensure frequent re-assessment </a:t>
            </a:r>
          </a:p>
          <a:p>
            <a:r>
              <a:rPr lang="en-GB" dirty="0"/>
              <a:t>Treat life-threatening problems before moving on </a:t>
            </a:r>
          </a:p>
          <a:p>
            <a:r>
              <a:rPr lang="en-GB" dirty="0"/>
              <a:t>Reassess after ANY intervention </a:t>
            </a:r>
          </a:p>
          <a:p>
            <a:r>
              <a:rPr lang="en-GB" dirty="0"/>
              <a:t>Call for help early </a:t>
            </a:r>
          </a:p>
          <a:p>
            <a:r>
              <a:rPr lang="en-GB" dirty="0"/>
              <a:t>The aim is to prevent further deterioration in the patient's condition to buy time until specialist help arrives </a:t>
            </a:r>
          </a:p>
          <a:p>
            <a:r>
              <a:rPr lang="en-GB" dirty="0"/>
              <a:t>We will review the A-E assessment and consider some interventions you may implement </a:t>
            </a:r>
          </a:p>
        </p:txBody>
      </p:sp>
    </p:spTree>
    <p:extLst>
      <p:ext uri="{BB962C8B-B14F-4D97-AF65-F5344CB8AC3E}">
        <p14:creationId xmlns:p14="http://schemas.microsoft.com/office/powerpoint/2010/main" val="3231374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B312-E4BC-A027-0AFB-1CB4ED7C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14026-3ADD-0B79-72D7-D7207BB81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Is the patient conscious and breathing normally? </a:t>
            </a:r>
          </a:p>
          <a:p>
            <a:pPr lvl="1"/>
            <a:r>
              <a:rPr lang="en-GB" dirty="0"/>
              <a:t>If yes, continue with the assessment </a:t>
            </a:r>
          </a:p>
          <a:p>
            <a:pPr lvl="1"/>
            <a:r>
              <a:rPr lang="en-GB" dirty="0"/>
              <a:t>If no, assess respiratory effort and feel for a carotid pulse. If these are absent put out a cardiac arrest call and start CPR </a:t>
            </a:r>
          </a:p>
          <a:p>
            <a:r>
              <a:rPr lang="en-GB" dirty="0"/>
              <a:t>End of the bed – do they look immediately unwell to you?</a:t>
            </a:r>
          </a:p>
          <a:p>
            <a:r>
              <a:rPr lang="en-GB" dirty="0"/>
              <a:t>Ensure monitoring equipment is available and attached to the patient </a:t>
            </a:r>
          </a:p>
          <a:p>
            <a:r>
              <a:rPr lang="en-GB" dirty="0"/>
              <a:t>Obtain a full set of vital signs </a:t>
            </a:r>
          </a:p>
        </p:txBody>
      </p:sp>
    </p:spTree>
    <p:extLst>
      <p:ext uri="{BB962C8B-B14F-4D97-AF65-F5344CB8AC3E}">
        <p14:creationId xmlns:p14="http://schemas.microsoft.com/office/powerpoint/2010/main" val="87883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B58EE-11BB-BD97-21B6-EF961623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Airway – Assessment 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3876811-2630-C629-3AA3-2661EE6BC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136769"/>
              </p:ext>
            </p:extLst>
          </p:nvPr>
        </p:nvGraphicFramePr>
        <p:xfrm>
          <a:off x="1115568" y="2478024"/>
          <a:ext cx="10168128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003046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41243E"/>
      </a:dk2>
      <a:lt2>
        <a:srgbClr val="E2E6E8"/>
      </a:lt2>
      <a:accent1>
        <a:srgbClr val="C39983"/>
      </a:accent1>
      <a:accent2>
        <a:srgbClr val="BF7A7F"/>
      </a:accent2>
      <a:accent3>
        <a:srgbClr val="CB92AE"/>
      </a:accent3>
      <a:accent4>
        <a:srgbClr val="BF7AB9"/>
      </a:accent4>
      <a:accent5>
        <a:srgbClr val="B892CB"/>
      </a:accent5>
      <a:accent6>
        <a:srgbClr val="8B7ABF"/>
      </a:accent6>
      <a:hlink>
        <a:srgbClr val="5B879D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11285</TotalTime>
  <Words>1342</Words>
  <Application>Microsoft Office PowerPoint</Application>
  <PresentationFormat>Widescreen</PresentationFormat>
  <Paragraphs>149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Avenir Next LT Pro</vt:lpstr>
      <vt:lpstr>Calibri</vt:lpstr>
      <vt:lpstr>AccentBoxVTI</vt:lpstr>
      <vt:lpstr>The Deteriorating Patient Assessment </vt:lpstr>
      <vt:lpstr>Overview </vt:lpstr>
      <vt:lpstr>Identification </vt:lpstr>
      <vt:lpstr>Identification </vt:lpstr>
      <vt:lpstr>Identification </vt:lpstr>
      <vt:lpstr>Assessment and Intervention </vt:lpstr>
      <vt:lpstr>Assessment and Intervention </vt:lpstr>
      <vt:lpstr>Initial Assessment </vt:lpstr>
      <vt:lpstr>Airway – Assessment  </vt:lpstr>
      <vt:lpstr>Airway – Interventions </vt:lpstr>
      <vt:lpstr>Breathing – Assessment  </vt:lpstr>
      <vt:lpstr>Breathing – Assessment  </vt:lpstr>
      <vt:lpstr>Breathing – Interventions</vt:lpstr>
      <vt:lpstr>PowerPoint Presentation</vt:lpstr>
      <vt:lpstr>Circulation – Assessment </vt:lpstr>
      <vt:lpstr>Circulation – Interventions  </vt:lpstr>
      <vt:lpstr>Disability – Assessment  </vt:lpstr>
      <vt:lpstr>PowerPoint Presentation</vt:lpstr>
      <vt:lpstr>Disability – Interventions </vt:lpstr>
      <vt:lpstr>Exposure – Assessment  </vt:lpstr>
      <vt:lpstr>Next Steps </vt:lpstr>
      <vt:lpstr>Key Points </vt:lpstr>
      <vt:lpstr>Further Resources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Deteriorating Patient </dc:title>
  <dc:creator>Danny Lamdin</dc:creator>
  <cp:lastModifiedBy>Danny Lamdin</cp:lastModifiedBy>
  <cp:revision>1</cp:revision>
  <dcterms:created xsi:type="dcterms:W3CDTF">2024-01-30T16:09:25Z</dcterms:created>
  <dcterms:modified xsi:type="dcterms:W3CDTF">2024-04-04T15:10:49Z</dcterms:modified>
</cp:coreProperties>
</file>